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157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ZoneTexte 5"/>
          <p:cNvSpPr/>
          <p:nvPr/>
        </p:nvSpPr>
        <p:spPr>
          <a:xfrm>
            <a:off x="1150560" y="2254680"/>
            <a:ext cx="704484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place des nombres sur une droite graduée.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additionner et soustraire des fractions décimales.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15" name="Groupe 50"/>
          <p:cNvGrpSpPr/>
          <p:nvPr/>
        </p:nvGrpSpPr>
        <p:grpSpPr>
          <a:xfrm>
            <a:off x="-1850400" y="1987920"/>
            <a:ext cx="12602880" cy="596880"/>
            <a:chOff x="-1850400" y="1987920"/>
            <a:chExt cx="12602880" cy="596880"/>
          </a:xfrm>
        </p:grpSpPr>
        <p:cxnSp>
          <p:nvCxnSpPr>
            <p:cNvPr id="516" name="Connecteur droit 51"/>
            <p:cNvCxnSpPr/>
            <p:nvPr/>
          </p:nvCxnSpPr>
          <p:spPr>
            <a:xfrm>
              <a:off x="-1850400" y="25779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17" name="Connecteur droit 52"/>
            <p:cNvCxnSpPr/>
            <p:nvPr/>
          </p:nvCxnSpPr>
          <p:spPr>
            <a:xfrm>
              <a:off x="-1845720" y="19879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18" name="Connecteur droit 53"/>
            <p:cNvCxnSpPr/>
            <p:nvPr/>
          </p:nvCxnSpPr>
          <p:spPr>
            <a:xfrm>
              <a:off x="-14302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19" name="Connecteur droit 54"/>
            <p:cNvCxnSpPr/>
            <p:nvPr/>
          </p:nvCxnSpPr>
          <p:spPr>
            <a:xfrm>
              <a:off x="-1010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0" name="Connecteur droit 55"/>
            <p:cNvCxnSpPr/>
            <p:nvPr/>
          </p:nvCxnSpPr>
          <p:spPr>
            <a:xfrm>
              <a:off x="-590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1" name="Connecteur droit 56"/>
            <p:cNvCxnSpPr/>
            <p:nvPr/>
          </p:nvCxnSpPr>
          <p:spPr>
            <a:xfrm>
              <a:off x="-169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2" name="Connecteur droit 57"/>
            <p:cNvCxnSpPr/>
            <p:nvPr/>
          </p:nvCxnSpPr>
          <p:spPr>
            <a:xfrm>
              <a:off x="2498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3" name="Connecteur droit 58"/>
            <p:cNvCxnSpPr/>
            <p:nvPr/>
          </p:nvCxnSpPr>
          <p:spPr>
            <a:xfrm>
              <a:off x="6699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4" name="Connecteur droit 60"/>
            <p:cNvCxnSpPr/>
            <p:nvPr/>
          </p:nvCxnSpPr>
          <p:spPr>
            <a:xfrm>
              <a:off x="10900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5" name="Connecteur droit 61"/>
            <p:cNvCxnSpPr/>
            <p:nvPr/>
          </p:nvCxnSpPr>
          <p:spPr>
            <a:xfrm>
              <a:off x="15102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6" name="Connecteur droit 62"/>
            <p:cNvCxnSpPr/>
            <p:nvPr/>
          </p:nvCxnSpPr>
          <p:spPr>
            <a:xfrm>
              <a:off x="193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7" name="Connecteur droit 63"/>
            <p:cNvCxnSpPr/>
            <p:nvPr/>
          </p:nvCxnSpPr>
          <p:spPr>
            <a:xfrm>
              <a:off x="2350440" y="19879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528" name="Connecteur droit 67"/>
            <p:cNvCxnSpPr/>
            <p:nvPr/>
          </p:nvCxnSpPr>
          <p:spPr>
            <a:xfrm>
              <a:off x="277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9" name="Connecteur droit 68"/>
            <p:cNvCxnSpPr/>
            <p:nvPr/>
          </p:nvCxnSpPr>
          <p:spPr>
            <a:xfrm>
              <a:off x="319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0" name="Connecteur droit 69"/>
            <p:cNvCxnSpPr/>
            <p:nvPr/>
          </p:nvCxnSpPr>
          <p:spPr>
            <a:xfrm>
              <a:off x="36104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1" name="Connecteur droit 70"/>
            <p:cNvCxnSpPr/>
            <p:nvPr/>
          </p:nvCxnSpPr>
          <p:spPr>
            <a:xfrm>
              <a:off x="403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2" name="Connecteur droit 72"/>
            <p:cNvCxnSpPr/>
            <p:nvPr/>
          </p:nvCxnSpPr>
          <p:spPr>
            <a:xfrm>
              <a:off x="44506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3" name="Connecteur droit 73"/>
            <p:cNvCxnSpPr/>
            <p:nvPr/>
          </p:nvCxnSpPr>
          <p:spPr>
            <a:xfrm>
              <a:off x="48708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4" name="Connecteur droit 74"/>
            <p:cNvCxnSpPr/>
            <p:nvPr/>
          </p:nvCxnSpPr>
          <p:spPr>
            <a:xfrm>
              <a:off x="5290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5" name="Connecteur droit 75"/>
            <p:cNvCxnSpPr/>
            <p:nvPr/>
          </p:nvCxnSpPr>
          <p:spPr>
            <a:xfrm>
              <a:off x="5711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6" name="Connecteur droit 76"/>
            <p:cNvCxnSpPr/>
            <p:nvPr/>
          </p:nvCxnSpPr>
          <p:spPr>
            <a:xfrm>
              <a:off x="6131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7" name="Connecteur droit 77"/>
            <p:cNvCxnSpPr/>
            <p:nvPr/>
          </p:nvCxnSpPr>
          <p:spPr>
            <a:xfrm>
              <a:off x="6542280" y="19944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538" name="Connecteur droit 78"/>
            <p:cNvCxnSpPr/>
            <p:nvPr/>
          </p:nvCxnSpPr>
          <p:spPr>
            <a:xfrm>
              <a:off x="69714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9" name="Connecteur droit 79"/>
            <p:cNvCxnSpPr/>
            <p:nvPr/>
          </p:nvCxnSpPr>
          <p:spPr>
            <a:xfrm>
              <a:off x="73915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0" name="Connecteur droit 80"/>
            <p:cNvCxnSpPr/>
            <p:nvPr/>
          </p:nvCxnSpPr>
          <p:spPr>
            <a:xfrm>
              <a:off x="78116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1" name="Connecteur droit 81"/>
            <p:cNvCxnSpPr/>
            <p:nvPr/>
          </p:nvCxnSpPr>
          <p:spPr>
            <a:xfrm>
              <a:off x="82317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2" name="Connecteur droit 82"/>
            <p:cNvCxnSpPr/>
            <p:nvPr/>
          </p:nvCxnSpPr>
          <p:spPr>
            <a:xfrm>
              <a:off x="86518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3" name="Connecteur droit 83"/>
            <p:cNvCxnSpPr/>
            <p:nvPr/>
          </p:nvCxnSpPr>
          <p:spPr>
            <a:xfrm>
              <a:off x="90720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4" name="Connecteur droit 84"/>
            <p:cNvCxnSpPr/>
            <p:nvPr/>
          </p:nvCxnSpPr>
          <p:spPr>
            <a:xfrm>
              <a:off x="94921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5" name="Connecteur droit 85"/>
            <p:cNvCxnSpPr/>
            <p:nvPr/>
          </p:nvCxnSpPr>
          <p:spPr>
            <a:xfrm>
              <a:off x="99122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6" name="Connecteur droit 86"/>
            <p:cNvCxnSpPr/>
            <p:nvPr/>
          </p:nvCxnSpPr>
          <p:spPr>
            <a:xfrm>
              <a:off x="103323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7" name="Connecteur droit 87"/>
            <p:cNvCxnSpPr/>
            <p:nvPr/>
          </p:nvCxnSpPr>
          <p:spPr>
            <a:xfrm>
              <a:off x="10752480" y="19944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48" name="Larme 3"/>
          <p:cNvSpPr/>
          <p:nvPr/>
        </p:nvSpPr>
        <p:spPr>
          <a:xfrm rot="8191200">
            <a:off x="342144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9" name="ZoneTexte 4"/>
          <p:cNvSpPr/>
          <p:nvPr/>
        </p:nvSpPr>
        <p:spPr>
          <a:xfrm>
            <a:off x="3456360" y="1566720"/>
            <a:ext cx="445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50" name="ZoneTexte 5"/>
          <p:cNvSpPr/>
          <p:nvPr/>
        </p:nvSpPr>
        <p:spPr>
          <a:xfrm>
            <a:off x="1848960" y="14803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51" name="ZoneTexte 6"/>
          <p:cNvSpPr/>
          <p:nvPr/>
        </p:nvSpPr>
        <p:spPr>
          <a:xfrm>
            <a:off x="6042960" y="14536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400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52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53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54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555" name="ZoneTexte 54"/>
              <p:cNvSpPr txBox="1"/>
              <p:nvPr/>
            </p:nvSpPr>
            <p:spPr>
              <a:xfrm>
                <a:off x="421200" y="4543920"/>
                <a:ext cx="480924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−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58" name="Groupe 6"/>
          <p:cNvGrpSpPr/>
          <p:nvPr/>
        </p:nvGrpSpPr>
        <p:grpSpPr>
          <a:xfrm>
            <a:off x="-1850400" y="1987920"/>
            <a:ext cx="12602880" cy="596880"/>
            <a:chOff x="-1850400" y="1987920"/>
            <a:chExt cx="12602880" cy="596880"/>
          </a:xfrm>
        </p:grpSpPr>
        <p:cxnSp>
          <p:nvCxnSpPr>
            <p:cNvPr id="559" name="Connecteur droit 7"/>
            <p:cNvCxnSpPr/>
            <p:nvPr/>
          </p:nvCxnSpPr>
          <p:spPr>
            <a:xfrm>
              <a:off x="-1850400" y="25779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0" name="Connecteur droit 8"/>
            <p:cNvCxnSpPr/>
            <p:nvPr/>
          </p:nvCxnSpPr>
          <p:spPr>
            <a:xfrm>
              <a:off x="-1845720" y="19879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1" name="Connecteur droit 9"/>
            <p:cNvCxnSpPr/>
            <p:nvPr/>
          </p:nvCxnSpPr>
          <p:spPr>
            <a:xfrm>
              <a:off x="-14302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2" name="Connecteur droit 10"/>
            <p:cNvCxnSpPr/>
            <p:nvPr/>
          </p:nvCxnSpPr>
          <p:spPr>
            <a:xfrm>
              <a:off x="-1010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3" name="Connecteur droit 11"/>
            <p:cNvCxnSpPr/>
            <p:nvPr/>
          </p:nvCxnSpPr>
          <p:spPr>
            <a:xfrm>
              <a:off x="-590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4" name="Connecteur droit 12"/>
            <p:cNvCxnSpPr/>
            <p:nvPr/>
          </p:nvCxnSpPr>
          <p:spPr>
            <a:xfrm>
              <a:off x="-169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5" name="Connecteur droit 13"/>
            <p:cNvCxnSpPr/>
            <p:nvPr/>
          </p:nvCxnSpPr>
          <p:spPr>
            <a:xfrm>
              <a:off x="2498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6" name="Connecteur droit 14"/>
            <p:cNvCxnSpPr/>
            <p:nvPr/>
          </p:nvCxnSpPr>
          <p:spPr>
            <a:xfrm>
              <a:off x="6699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7" name="Connecteur droit 15"/>
            <p:cNvCxnSpPr/>
            <p:nvPr/>
          </p:nvCxnSpPr>
          <p:spPr>
            <a:xfrm>
              <a:off x="10900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8" name="Connecteur droit 16"/>
            <p:cNvCxnSpPr/>
            <p:nvPr/>
          </p:nvCxnSpPr>
          <p:spPr>
            <a:xfrm>
              <a:off x="15102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9" name="Connecteur droit 17"/>
            <p:cNvCxnSpPr/>
            <p:nvPr/>
          </p:nvCxnSpPr>
          <p:spPr>
            <a:xfrm>
              <a:off x="193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0" name="Connecteur droit 18"/>
            <p:cNvCxnSpPr/>
            <p:nvPr/>
          </p:nvCxnSpPr>
          <p:spPr>
            <a:xfrm>
              <a:off x="2350440" y="19879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571" name="Connecteur droit 19"/>
            <p:cNvCxnSpPr/>
            <p:nvPr/>
          </p:nvCxnSpPr>
          <p:spPr>
            <a:xfrm>
              <a:off x="277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2" name="Connecteur droit 20"/>
            <p:cNvCxnSpPr/>
            <p:nvPr/>
          </p:nvCxnSpPr>
          <p:spPr>
            <a:xfrm>
              <a:off x="319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3" name="Connecteur droit 21"/>
            <p:cNvCxnSpPr/>
            <p:nvPr/>
          </p:nvCxnSpPr>
          <p:spPr>
            <a:xfrm>
              <a:off x="36104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4" name="Connecteur droit 22"/>
            <p:cNvCxnSpPr/>
            <p:nvPr/>
          </p:nvCxnSpPr>
          <p:spPr>
            <a:xfrm>
              <a:off x="403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5" name="Connecteur droit 23"/>
            <p:cNvCxnSpPr/>
            <p:nvPr/>
          </p:nvCxnSpPr>
          <p:spPr>
            <a:xfrm>
              <a:off x="44506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6" name="Connecteur droit 24"/>
            <p:cNvCxnSpPr/>
            <p:nvPr/>
          </p:nvCxnSpPr>
          <p:spPr>
            <a:xfrm>
              <a:off x="48708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7" name="Connecteur droit 25"/>
            <p:cNvCxnSpPr/>
            <p:nvPr/>
          </p:nvCxnSpPr>
          <p:spPr>
            <a:xfrm>
              <a:off x="5290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8" name="Connecteur droit 26"/>
            <p:cNvCxnSpPr/>
            <p:nvPr/>
          </p:nvCxnSpPr>
          <p:spPr>
            <a:xfrm>
              <a:off x="5711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9" name="Connecteur droit 27"/>
            <p:cNvCxnSpPr/>
            <p:nvPr/>
          </p:nvCxnSpPr>
          <p:spPr>
            <a:xfrm>
              <a:off x="6131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0" name="Connecteur droit 28"/>
            <p:cNvCxnSpPr/>
            <p:nvPr/>
          </p:nvCxnSpPr>
          <p:spPr>
            <a:xfrm>
              <a:off x="6542280" y="19944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581" name="Connecteur droit 29"/>
            <p:cNvCxnSpPr/>
            <p:nvPr/>
          </p:nvCxnSpPr>
          <p:spPr>
            <a:xfrm>
              <a:off x="69714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2" name="Connecteur droit 30"/>
            <p:cNvCxnSpPr/>
            <p:nvPr/>
          </p:nvCxnSpPr>
          <p:spPr>
            <a:xfrm>
              <a:off x="73915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3" name="Connecteur droit 31"/>
            <p:cNvCxnSpPr/>
            <p:nvPr/>
          </p:nvCxnSpPr>
          <p:spPr>
            <a:xfrm>
              <a:off x="78116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4" name="Connecteur droit 32"/>
            <p:cNvCxnSpPr/>
            <p:nvPr/>
          </p:nvCxnSpPr>
          <p:spPr>
            <a:xfrm>
              <a:off x="82317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5" name="Connecteur droit 33"/>
            <p:cNvCxnSpPr/>
            <p:nvPr/>
          </p:nvCxnSpPr>
          <p:spPr>
            <a:xfrm>
              <a:off x="86518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6" name="Connecteur droit 34"/>
            <p:cNvCxnSpPr/>
            <p:nvPr/>
          </p:nvCxnSpPr>
          <p:spPr>
            <a:xfrm>
              <a:off x="90720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7" name="Connecteur droit 35"/>
            <p:cNvCxnSpPr/>
            <p:nvPr/>
          </p:nvCxnSpPr>
          <p:spPr>
            <a:xfrm>
              <a:off x="94921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8" name="Connecteur droit 36"/>
            <p:cNvCxnSpPr/>
            <p:nvPr/>
          </p:nvCxnSpPr>
          <p:spPr>
            <a:xfrm>
              <a:off x="99122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9" name="Connecteur droit 37"/>
            <p:cNvCxnSpPr/>
            <p:nvPr/>
          </p:nvCxnSpPr>
          <p:spPr>
            <a:xfrm>
              <a:off x="103323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0" name="Connecteur droit 38"/>
            <p:cNvCxnSpPr/>
            <p:nvPr/>
          </p:nvCxnSpPr>
          <p:spPr>
            <a:xfrm>
              <a:off x="10752480" y="19944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91" name="ZoneTexte 41"/>
          <p:cNvSpPr/>
          <p:nvPr/>
        </p:nvSpPr>
        <p:spPr>
          <a:xfrm>
            <a:off x="1848960" y="14803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92" name="ZoneTexte 42"/>
          <p:cNvSpPr/>
          <p:nvPr/>
        </p:nvSpPr>
        <p:spPr>
          <a:xfrm>
            <a:off x="6042960" y="14536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400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93" name="Larme 3"/>
          <p:cNvSpPr/>
          <p:nvPr/>
        </p:nvSpPr>
        <p:spPr>
          <a:xfrm rot="8191200">
            <a:off x="342144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4" name="ZoneTexte 40"/>
          <p:cNvSpPr/>
          <p:nvPr/>
        </p:nvSpPr>
        <p:spPr>
          <a:xfrm>
            <a:off x="3209760" y="1521720"/>
            <a:ext cx="1112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260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595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96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97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598" name="ZoneTexte 55"/>
              <p:cNvSpPr txBox="1"/>
              <p:nvPr/>
            </p:nvSpPr>
            <p:spPr>
              <a:xfrm>
                <a:off x="421560" y="4543920"/>
                <a:ext cx="435960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0,92</m:t>
                    </m:r>
                    <m:r>
                      <m:t xml:space="preserve">−</m:t>
                    </m:r>
                    <m:r>
                      <m:t xml:space="preserve">0,4</m:t>
                    </m:r>
                    <m:r>
                      <m:t xml:space="preserve">=</m:t>
                    </m:r>
                    <m:r>
                      <m:t xml:space="preserve">0,52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599" name="Groupe 9"/>
          <p:cNvGrpSpPr/>
          <p:nvPr/>
        </p:nvGrpSpPr>
        <p:grpSpPr>
          <a:xfrm>
            <a:off x="5112720" y="4051440"/>
            <a:ext cx="3599640" cy="2034360"/>
            <a:chOff x="5112720" y="4051440"/>
            <a:chExt cx="3599640" cy="2034360"/>
          </a:xfrm>
        </p:grpSpPr>
        <p:sp>
          <p:nvSpPr>
            <p:cNvPr id="600" name="Rectangle 66"/>
            <p:cNvSpPr/>
            <p:nvPr/>
          </p:nvSpPr>
          <p:spPr>
            <a:xfrm>
              <a:off x="511272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601" name="Rectangle 67"/>
            <p:cNvSpPr/>
            <p:nvPr/>
          </p:nvSpPr>
          <p:spPr>
            <a:xfrm>
              <a:off x="601668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602" name="Rectangle 68"/>
            <p:cNvSpPr/>
            <p:nvPr/>
          </p:nvSpPr>
          <p:spPr>
            <a:xfrm>
              <a:off x="511272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-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603" name="Rectangle 69"/>
            <p:cNvSpPr/>
            <p:nvPr/>
          </p:nvSpPr>
          <p:spPr>
            <a:xfrm>
              <a:off x="601668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604" name="Rectangle 70"/>
            <p:cNvSpPr/>
            <p:nvPr/>
          </p:nvSpPr>
          <p:spPr>
            <a:xfrm>
              <a:off x="6903360" y="40514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605" name="Rectangle 71"/>
            <p:cNvSpPr/>
            <p:nvPr/>
          </p:nvSpPr>
          <p:spPr>
            <a:xfrm>
              <a:off x="780912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606" name="Rectangle 72"/>
            <p:cNvSpPr/>
            <p:nvPr/>
          </p:nvSpPr>
          <p:spPr>
            <a:xfrm>
              <a:off x="6904800" y="47970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9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607" name="Rectangle 73"/>
            <p:cNvSpPr/>
            <p:nvPr/>
          </p:nvSpPr>
          <p:spPr>
            <a:xfrm>
              <a:off x="780732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latin typeface="Aptos"/>
                </a:rPr>
                <a:t>   </a:t>
              </a:r>
              <a:r>
                <a:rPr b="1" lang="fr-FR" sz="1950" spc="-1" strike="noStrike">
                  <a:latin typeface="Aptos"/>
                </a:rPr>
                <a:t>2</a:t>
              </a:r>
              <a:endParaRPr b="0" lang="fr-FR" sz="195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608" name="ZoneTexte 56"/>
            <p:cNvSpPr/>
            <p:nvPr/>
          </p:nvSpPr>
          <p:spPr>
            <a:xfrm>
              <a:off x="6728760" y="45925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609" name="ZoneTexte 57"/>
                <p:cNvSpPr txBox="1"/>
                <p:nvPr/>
              </p:nvSpPr>
              <p:spPr>
                <a:xfrm>
                  <a:off x="7106400" y="43390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610" name="ZoneTexte 58"/>
                <p:cNvSpPr txBox="1"/>
                <p:nvPr/>
              </p:nvSpPr>
              <p:spPr>
                <a:xfrm>
                  <a:off x="7940160" y="43542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611" name="ZoneTexte 59"/>
            <p:cNvSpPr/>
            <p:nvPr/>
          </p:nvSpPr>
          <p:spPr>
            <a:xfrm>
              <a:off x="6712560" y="51706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612" name=""/>
          <p:cNvSpPr/>
          <p:nvPr/>
        </p:nvSpPr>
        <p:spPr>
          <a:xfrm>
            <a:off x="5092560" y="607536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13" name="ZoneTexte 60"/>
          <p:cNvSpPr/>
          <p:nvPr/>
        </p:nvSpPr>
        <p:spPr>
          <a:xfrm>
            <a:off x="710100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614" name="ZoneTexte 61"/>
          <p:cNvSpPr/>
          <p:nvPr/>
        </p:nvSpPr>
        <p:spPr>
          <a:xfrm>
            <a:off x="666036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615" name="ZoneTexte 62"/>
          <p:cNvSpPr/>
          <p:nvPr/>
        </p:nvSpPr>
        <p:spPr>
          <a:xfrm>
            <a:off x="623052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616" name="ZoneTexte 63"/>
          <p:cNvSpPr/>
          <p:nvPr/>
        </p:nvSpPr>
        <p:spPr>
          <a:xfrm>
            <a:off x="8050680" y="614592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34960" y="338400"/>
            <a:ext cx="853560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et trouve comment la droite est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9" name="Groupe 50"/>
          <p:cNvGrpSpPr/>
          <p:nvPr/>
        </p:nvGrpSpPr>
        <p:grpSpPr>
          <a:xfrm>
            <a:off x="-1850400" y="1992240"/>
            <a:ext cx="12602880" cy="596880"/>
            <a:chOff x="-1850400" y="1992240"/>
            <a:chExt cx="12602880" cy="596880"/>
          </a:xfrm>
        </p:grpSpPr>
        <p:cxnSp>
          <p:nvCxnSpPr>
            <p:cNvPr id="50" name="Connecteur droit 51"/>
            <p:cNvCxnSpPr/>
            <p:nvPr/>
          </p:nvCxnSpPr>
          <p:spPr>
            <a:xfrm>
              <a:off x="-1850400" y="258264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1" name="Connecteur droit 52"/>
            <p:cNvCxnSpPr/>
            <p:nvPr/>
          </p:nvCxnSpPr>
          <p:spPr>
            <a:xfrm>
              <a:off x="-1845720" y="199224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2" name="Connecteur droit 53"/>
            <p:cNvCxnSpPr/>
            <p:nvPr/>
          </p:nvCxnSpPr>
          <p:spPr>
            <a:xfrm>
              <a:off x="-14302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3" name="Connecteur droit 54"/>
            <p:cNvCxnSpPr/>
            <p:nvPr/>
          </p:nvCxnSpPr>
          <p:spPr>
            <a:xfrm>
              <a:off x="-10101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4" name="Connecteur droit 55"/>
            <p:cNvCxnSpPr/>
            <p:nvPr/>
          </p:nvCxnSpPr>
          <p:spPr>
            <a:xfrm>
              <a:off x="-5900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5" name="Connecteur droit 56"/>
            <p:cNvCxnSpPr/>
            <p:nvPr/>
          </p:nvCxnSpPr>
          <p:spPr>
            <a:xfrm>
              <a:off x="-1699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" name="Connecteur droit 57"/>
            <p:cNvCxnSpPr/>
            <p:nvPr/>
          </p:nvCxnSpPr>
          <p:spPr>
            <a:xfrm>
              <a:off x="2498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" name="Connecteur droit 58"/>
            <p:cNvCxnSpPr/>
            <p:nvPr/>
          </p:nvCxnSpPr>
          <p:spPr>
            <a:xfrm>
              <a:off x="6699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" name="Connecteur droit 60"/>
            <p:cNvCxnSpPr/>
            <p:nvPr/>
          </p:nvCxnSpPr>
          <p:spPr>
            <a:xfrm>
              <a:off x="10900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" name="Connecteur droit 61"/>
            <p:cNvCxnSpPr/>
            <p:nvPr/>
          </p:nvCxnSpPr>
          <p:spPr>
            <a:xfrm>
              <a:off x="15102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0" name="Connecteur droit 62"/>
            <p:cNvCxnSpPr/>
            <p:nvPr/>
          </p:nvCxnSpPr>
          <p:spPr>
            <a:xfrm>
              <a:off x="19303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1" name="Connecteur droit 63"/>
            <p:cNvCxnSpPr/>
            <p:nvPr/>
          </p:nvCxnSpPr>
          <p:spPr>
            <a:xfrm>
              <a:off x="2350440" y="199224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62" name="Connecteur droit 67"/>
            <p:cNvCxnSpPr/>
            <p:nvPr/>
          </p:nvCxnSpPr>
          <p:spPr>
            <a:xfrm>
              <a:off x="27705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3" name="Connecteur droit 68"/>
            <p:cNvCxnSpPr/>
            <p:nvPr/>
          </p:nvCxnSpPr>
          <p:spPr>
            <a:xfrm>
              <a:off x="31903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4" name="Connecteur droit 69"/>
            <p:cNvCxnSpPr/>
            <p:nvPr/>
          </p:nvCxnSpPr>
          <p:spPr>
            <a:xfrm>
              <a:off x="36104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5" name="Connecteur droit 70"/>
            <p:cNvCxnSpPr/>
            <p:nvPr/>
          </p:nvCxnSpPr>
          <p:spPr>
            <a:xfrm>
              <a:off x="40305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6" name="Connecteur droit 72"/>
            <p:cNvCxnSpPr/>
            <p:nvPr/>
          </p:nvCxnSpPr>
          <p:spPr>
            <a:xfrm>
              <a:off x="44506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7" name="Connecteur droit 73"/>
            <p:cNvCxnSpPr/>
            <p:nvPr/>
          </p:nvCxnSpPr>
          <p:spPr>
            <a:xfrm>
              <a:off x="48708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8" name="Connecteur droit 74"/>
            <p:cNvCxnSpPr/>
            <p:nvPr/>
          </p:nvCxnSpPr>
          <p:spPr>
            <a:xfrm>
              <a:off x="52909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69" name="Connecteur droit 75"/>
            <p:cNvCxnSpPr/>
            <p:nvPr/>
          </p:nvCxnSpPr>
          <p:spPr>
            <a:xfrm>
              <a:off x="57110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0" name="Connecteur droit 76"/>
            <p:cNvCxnSpPr/>
            <p:nvPr/>
          </p:nvCxnSpPr>
          <p:spPr>
            <a:xfrm>
              <a:off x="61311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1" name="Connecteur droit 77"/>
            <p:cNvCxnSpPr/>
            <p:nvPr/>
          </p:nvCxnSpPr>
          <p:spPr>
            <a:xfrm>
              <a:off x="6542280" y="199908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72" name="Connecteur droit 78"/>
            <p:cNvCxnSpPr/>
            <p:nvPr/>
          </p:nvCxnSpPr>
          <p:spPr>
            <a:xfrm>
              <a:off x="69714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3" name="Connecteur droit 79"/>
            <p:cNvCxnSpPr/>
            <p:nvPr/>
          </p:nvCxnSpPr>
          <p:spPr>
            <a:xfrm>
              <a:off x="73915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4" name="Connecteur droit 80"/>
            <p:cNvCxnSpPr/>
            <p:nvPr/>
          </p:nvCxnSpPr>
          <p:spPr>
            <a:xfrm>
              <a:off x="78116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5" name="Connecteur droit 81"/>
            <p:cNvCxnSpPr/>
            <p:nvPr/>
          </p:nvCxnSpPr>
          <p:spPr>
            <a:xfrm>
              <a:off x="82317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6" name="Connecteur droit 82"/>
            <p:cNvCxnSpPr/>
            <p:nvPr/>
          </p:nvCxnSpPr>
          <p:spPr>
            <a:xfrm>
              <a:off x="86518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7" name="Connecteur droit 83"/>
            <p:cNvCxnSpPr/>
            <p:nvPr/>
          </p:nvCxnSpPr>
          <p:spPr>
            <a:xfrm>
              <a:off x="90720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8" name="Connecteur droit 84"/>
            <p:cNvCxnSpPr/>
            <p:nvPr/>
          </p:nvCxnSpPr>
          <p:spPr>
            <a:xfrm>
              <a:off x="94921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79" name="Connecteur droit 85"/>
            <p:cNvCxnSpPr/>
            <p:nvPr/>
          </p:nvCxnSpPr>
          <p:spPr>
            <a:xfrm>
              <a:off x="99122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80" name="Connecteur droit 86"/>
            <p:cNvCxnSpPr/>
            <p:nvPr/>
          </p:nvCxnSpPr>
          <p:spPr>
            <a:xfrm>
              <a:off x="103323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81" name="Connecteur droit 87"/>
            <p:cNvCxnSpPr/>
            <p:nvPr/>
          </p:nvCxnSpPr>
          <p:spPr>
            <a:xfrm>
              <a:off x="10752480" y="199908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82" name="ZoneTexte 88"/>
          <p:cNvSpPr/>
          <p:nvPr/>
        </p:nvSpPr>
        <p:spPr>
          <a:xfrm>
            <a:off x="1848960" y="146664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1 700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3" name="ZoneTexte 90"/>
          <p:cNvSpPr/>
          <p:nvPr/>
        </p:nvSpPr>
        <p:spPr>
          <a:xfrm>
            <a:off x="6042960" y="144000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1 800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88" name="Groupe 18"/>
          <p:cNvGrpSpPr/>
          <p:nvPr/>
        </p:nvGrpSpPr>
        <p:grpSpPr>
          <a:xfrm>
            <a:off x="5335560" y="4455720"/>
            <a:ext cx="3599640" cy="2034360"/>
            <a:chOff x="5335560" y="4455720"/>
            <a:chExt cx="3599640" cy="2034360"/>
          </a:xfrm>
        </p:grpSpPr>
        <p:sp>
          <p:nvSpPr>
            <p:cNvPr id="89" name="Rectangle 1"/>
            <p:cNvSpPr/>
            <p:nvPr/>
          </p:nvSpPr>
          <p:spPr>
            <a:xfrm>
              <a:off x="5335560" y="44596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90" name="Rectangle 2"/>
            <p:cNvSpPr/>
            <p:nvPr/>
          </p:nvSpPr>
          <p:spPr>
            <a:xfrm>
              <a:off x="6239520" y="44596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91" name="Rectangle 7"/>
            <p:cNvSpPr/>
            <p:nvPr/>
          </p:nvSpPr>
          <p:spPr>
            <a:xfrm>
              <a:off x="5335560" y="52012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2" name="Rectangle 8"/>
            <p:cNvSpPr/>
            <p:nvPr/>
          </p:nvSpPr>
          <p:spPr>
            <a:xfrm>
              <a:off x="6239520" y="52012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93" name="Rectangle 9"/>
            <p:cNvSpPr/>
            <p:nvPr/>
          </p:nvSpPr>
          <p:spPr>
            <a:xfrm>
              <a:off x="7126200" y="445572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94" name="Rectangle 10"/>
            <p:cNvSpPr/>
            <p:nvPr/>
          </p:nvSpPr>
          <p:spPr>
            <a:xfrm>
              <a:off x="8031960" y="44596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95" name="Rectangle 15"/>
            <p:cNvSpPr/>
            <p:nvPr/>
          </p:nvSpPr>
          <p:spPr>
            <a:xfrm>
              <a:off x="7127640" y="520128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96" name="Rectangle 16"/>
            <p:cNvSpPr/>
            <p:nvPr/>
          </p:nvSpPr>
          <p:spPr>
            <a:xfrm>
              <a:off x="8030160" y="52012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97" name="ZoneTexte 1"/>
            <p:cNvSpPr/>
            <p:nvPr/>
          </p:nvSpPr>
          <p:spPr>
            <a:xfrm>
              <a:off x="6951600" y="499680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98" name="ZoneTexte 2"/>
                <p:cNvSpPr txBox="1"/>
                <p:nvPr/>
              </p:nvSpPr>
              <p:spPr>
                <a:xfrm>
                  <a:off x="7329240" y="474336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99" name="ZoneTexte 8"/>
                <p:cNvSpPr txBox="1"/>
                <p:nvPr/>
              </p:nvSpPr>
              <p:spPr>
                <a:xfrm>
                  <a:off x="8163000" y="475848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100" name="ZoneTexte 11"/>
              <p:cNvSpPr txBox="1"/>
              <p:nvPr/>
            </p:nvSpPr>
            <p:spPr>
              <a:xfrm>
                <a:off x="408240" y="4538880"/>
                <a:ext cx="468000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+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droite est graduée de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itre 1"/>
          <p:cNvSpPr/>
          <p:nvPr/>
        </p:nvSpPr>
        <p:spPr>
          <a:xfrm>
            <a:off x="5146560" y="181800"/>
            <a:ext cx="2196360" cy="98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10 en 10.</a:t>
            </a:r>
            <a:endParaRPr b="0" lang="fr-FR" sz="3600" spc="-1" strike="noStrike">
              <a:latin typeface="Arial"/>
            </a:endParaRPr>
          </a:p>
        </p:txBody>
      </p:sp>
      <p:grpSp>
        <p:nvGrpSpPr>
          <p:cNvPr id="104" name="Groupe 2"/>
          <p:cNvGrpSpPr/>
          <p:nvPr/>
        </p:nvGrpSpPr>
        <p:grpSpPr>
          <a:xfrm>
            <a:off x="-1850400" y="1992240"/>
            <a:ext cx="12602880" cy="596880"/>
            <a:chOff x="-1850400" y="1992240"/>
            <a:chExt cx="12602880" cy="596880"/>
          </a:xfrm>
        </p:grpSpPr>
        <p:cxnSp>
          <p:nvCxnSpPr>
            <p:cNvPr id="105" name="Connecteur droit 45"/>
            <p:cNvCxnSpPr/>
            <p:nvPr/>
          </p:nvCxnSpPr>
          <p:spPr>
            <a:xfrm>
              <a:off x="-1850400" y="258264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6" name="Connecteur droit 50"/>
            <p:cNvCxnSpPr/>
            <p:nvPr/>
          </p:nvCxnSpPr>
          <p:spPr>
            <a:xfrm>
              <a:off x="-1845720" y="199224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7" name="Connecteur droit 51"/>
            <p:cNvCxnSpPr/>
            <p:nvPr/>
          </p:nvCxnSpPr>
          <p:spPr>
            <a:xfrm>
              <a:off x="-14302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8" name="Connecteur droit 52"/>
            <p:cNvCxnSpPr/>
            <p:nvPr/>
          </p:nvCxnSpPr>
          <p:spPr>
            <a:xfrm>
              <a:off x="-10101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9" name="Connecteur droit 53"/>
            <p:cNvCxnSpPr/>
            <p:nvPr/>
          </p:nvCxnSpPr>
          <p:spPr>
            <a:xfrm>
              <a:off x="-5900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0" name="Connecteur droit 54"/>
            <p:cNvCxnSpPr/>
            <p:nvPr/>
          </p:nvCxnSpPr>
          <p:spPr>
            <a:xfrm>
              <a:off x="-1699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1" name="Connecteur droit 55"/>
            <p:cNvCxnSpPr/>
            <p:nvPr/>
          </p:nvCxnSpPr>
          <p:spPr>
            <a:xfrm>
              <a:off x="2498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2" name="Connecteur droit 56"/>
            <p:cNvCxnSpPr/>
            <p:nvPr/>
          </p:nvCxnSpPr>
          <p:spPr>
            <a:xfrm>
              <a:off x="6699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3" name="Connecteur droit 57"/>
            <p:cNvCxnSpPr/>
            <p:nvPr/>
          </p:nvCxnSpPr>
          <p:spPr>
            <a:xfrm>
              <a:off x="10900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4" name="Connecteur droit 58"/>
            <p:cNvCxnSpPr/>
            <p:nvPr/>
          </p:nvCxnSpPr>
          <p:spPr>
            <a:xfrm>
              <a:off x="15102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5" name="Connecteur droit 59"/>
            <p:cNvCxnSpPr/>
            <p:nvPr/>
          </p:nvCxnSpPr>
          <p:spPr>
            <a:xfrm>
              <a:off x="19303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6" name="Connecteur droit 60"/>
            <p:cNvCxnSpPr/>
            <p:nvPr/>
          </p:nvCxnSpPr>
          <p:spPr>
            <a:xfrm>
              <a:off x="2350440" y="199224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117" name="Connecteur droit 61"/>
            <p:cNvCxnSpPr/>
            <p:nvPr/>
          </p:nvCxnSpPr>
          <p:spPr>
            <a:xfrm>
              <a:off x="27705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8" name="Connecteur droit 62"/>
            <p:cNvCxnSpPr/>
            <p:nvPr/>
          </p:nvCxnSpPr>
          <p:spPr>
            <a:xfrm>
              <a:off x="31903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9" name="Connecteur droit 63"/>
            <p:cNvCxnSpPr/>
            <p:nvPr/>
          </p:nvCxnSpPr>
          <p:spPr>
            <a:xfrm>
              <a:off x="36104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0" name="Connecteur droit 64"/>
            <p:cNvCxnSpPr/>
            <p:nvPr/>
          </p:nvCxnSpPr>
          <p:spPr>
            <a:xfrm>
              <a:off x="40305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1" name="Connecteur droit 65"/>
            <p:cNvCxnSpPr/>
            <p:nvPr/>
          </p:nvCxnSpPr>
          <p:spPr>
            <a:xfrm>
              <a:off x="44506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2" name="Connecteur droit 66"/>
            <p:cNvCxnSpPr/>
            <p:nvPr/>
          </p:nvCxnSpPr>
          <p:spPr>
            <a:xfrm>
              <a:off x="48708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3" name="Connecteur droit 67"/>
            <p:cNvCxnSpPr/>
            <p:nvPr/>
          </p:nvCxnSpPr>
          <p:spPr>
            <a:xfrm>
              <a:off x="52909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4" name="Connecteur droit 68"/>
            <p:cNvCxnSpPr/>
            <p:nvPr/>
          </p:nvCxnSpPr>
          <p:spPr>
            <a:xfrm>
              <a:off x="57110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5" name="Connecteur droit 69"/>
            <p:cNvCxnSpPr/>
            <p:nvPr/>
          </p:nvCxnSpPr>
          <p:spPr>
            <a:xfrm>
              <a:off x="61311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6" name="Connecteur droit 70"/>
            <p:cNvCxnSpPr/>
            <p:nvPr/>
          </p:nvCxnSpPr>
          <p:spPr>
            <a:xfrm>
              <a:off x="6542280" y="199908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127" name="Connecteur droit 71"/>
            <p:cNvCxnSpPr/>
            <p:nvPr/>
          </p:nvCxnSpPr>
          <p:spPr>
            <a:xfrm>
              <a:off x="69714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8" name="Connecteur droit 72"/>
            <p:cNvCxnSpPr/>
            <p:nvPr/>
          </p:nvCxnSpPr>
          <p:spPr>
            <a:xfrm>
              <a:off x="73915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9" name="Connecteur droit 73"/>
            <p:cNvCxnSpPr/>
            <p:nvPr/>
          </p:nvCxnSpPr>
          <p:spPr>
            <a:xfrm>
              <a:off x="78116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0" name="Connecteur droit 74"/>
            <p:cNvCxnSpPr/>
            <p:nvPr/>
          </p:nvCxnSpPr>
          <p:spPr>
            <a:xfrm>
              <a:off x="82317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1" name="Connecteur droit 75"/>
            <p:cNvCxnSpPr/>
            <p:nvPr/>
          </p:nvCxnSpPr>
          <p:spPr>
            <a:xfrm>
              <a:off x="865188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2" name="Connecteur droit 76"/>
            <p:cNvCxnSpPr/>
            <p:nvPr/>
          </p:nvCxnSpPr>
          <p:spPr>
            <a:xfrm>
              <a:off x="907200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3" name="Connecteur droit 77"/>
            <p:cNvCxnSpPr/>
            <p:nvPr/>
          </p:nvCxnSpPr>
          <p:spPr>
            <a:xfrm>
              <a:off x="949212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4" name="Connecteur droit 78"/>
            <p:cNvCxnSpPr/>
            <p:nvPr/>
          </p:nvCxnSpPr>
          <p:spPr>
            <a:xfrm>
              <a:off x="991224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5" name="Connecteur droit 79"/>
            <p:cNvCxnSpPr/>
            <p:nvPr/>
          </p:nvCxnSpPr>
          <p:spPr>
            <a:xfrm>
              <a:off x="10332360" y="212868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6" name="Connecteur droit 80"/>
            <p:cNvCxnSpPr/>
            <p:nvPr/>
          </p:nvCxnSpPr>
          <p:spPr>
            <a:xfrm>
              <a:off x="10752480" y="199908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37" name="ZoneTexte 81"/>
          <p:cNvSpPr/>
          <p:nvPr/>
        </p:nvSpPr>
        <p:spPr>
          <a:xfrm>
            <a:off x="1848960" y="146664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1 700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8" name="ZoneTexte 82"/>
          <p:cNvSpPr/>
          <p:nvPr/>
        </p:nvSpPr>
        <p:spPr>
          <a:xfrm>
            <a:off x="6042960" y="144000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1 800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9" name="Flèche : courbe vers le bas 83"/>
          <p:cNvSpPr/>
          <p:nvPr/>
        </p:nvSpPr>
        <p:spPr>
          <a:xfrm>
            <a:off x="240552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Flèche : courbe vers le bas 84"/>
          <p:cNvSpPr/>
          <p:nvPr/>
        </p:nvSpPr>
        <p:spPr>
          <a:xfrm>
            <a:off x="279756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Flèche : courbe vers le bas 85"/>
          <p:cNvSpPr/>
          <p:nvPr/>
        </p:nvSpPr>
        <p:spPr>
          <a:xfrm>
            <a:off x="323568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Flèche : courbe vers le bas 86"/>
          <p:cNvSpPr/>
          <p:nvPr/>
        </p:nvSpPr>
        <p:spPr>
          <a:xfrm>
            <a:off x="368064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Flèche : courbe vers le bas 87"/>
          <p:cNvSpPr/>
          <p:nvPr/>
        </p:nvSpPr>
        <p:spPr>
          <a:xfrm>
            <a:off x="409428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Flèche : courbe vers le bas 88"/>
          <p:cNvSpPr/>
          <p:nvPr/>
        </p:nvSpPr>
        <p:spPr>
          <a:xfrm>
            <a:off x="451188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Flèche : courbe vers le bas 89"/>
          <p:cNvSpPr/>
          <p:nvPr/>
        </p:nvSpPr>
        <p:spPr>
          <a:xfrm>
            <a:off x="489816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Flèche : courbe vers le bas 90"/>
          <p:cNvSpPr/>
          <p:nvPr/>
        </p:nvSpPr>
        <p:spPr>
          <a:xfrm>
            <a:off x="530928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Flèche : courbe vers le bas 91"/>
          <p:cNvSpPr/>
          <p:nvPr/>
        </p:nvSpPr>
        <p:spPr>
          <a:xfrm>
            <a:off x="5716080" y="190188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Flèche : courbe vers le bas 92"/>
          <p:cNvSpPr/>
          <p:nvPr/>
        </p:nvSpPr>
        <p:spPr>
          <a:xfrm>
            <a:off x="6140880" y="1895760"/>
            <a:ext cx="392760" cy="151920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7740000" y="37800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Rectangle 3"/>
          <p:cNvSpPr/>
          <p:nvPr/>
        </p:nvSpPr>
        <p:spPr>
          <a:xfrm>
            <a:off x="5335560" y="4459680"/>
            <a:ext cx="903240" cy="74016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c00000"/>
                </a:solidFill>
                <a:latin typeface="Aptos"/>
                <a:ea typeface="DejaVu Sans"/>
              </a:rPr>
              <a:t>D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53" name="Rectangle 5"/>
          <p:cNvSpPr/>
          <p:nvPr/>
        </p:nvSpPr>
        <p:spPr>
          <a:xfrm>
            <a:off x="6239520" y="4459680"/>
            <a:ext cx="903240" cy="74016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70c0"/>
                </a:solidFill>
                <a:latin typeface="Aptos"/>
                <a:ea typeface="DejaVu Sans"/>
              </a:rPr>
              <a:t>U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54" name="Rectangle 6"/>
          <p:cNvSpPr/>
          <p:nvPr/>
        </p:nvSpPr>
        <p:spPr>
          <a:xfrm>
            <a:off x="5335560" y="5201280"/>
            <a:ext cx="903240" cy="128880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Rectangle 11"/>
          <p:cNvSpPr/>
          <p:nvPr/>
        </p:nvSpPr>
        <p:spPr>
          <a:xfrm>
            <a:off x="6239520" y="5201280"/>
            <a:ext cx="903240" cy="128880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0</a:t>
            </a: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0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156" name="Rectangle 12"/>
          <p:cNvSpPr/>
          <p:nvPr/>
        </p:nvSpPr>
        <p:spPr>
          <a:xfrm>
            <a:off x="7126200" y="4455720"/>
            <a:ext cx="903240" cy="74052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2916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fr-FR" sz="1200" spc="-1" strike="noStrike">
                <a:solidFill>
                  <a:srgbClr val="747474"/>
                </a:solidFill>
                <a:latin typeface="Aptos"/>
                <a:ea typeface="DejaVu Sans"/>
              </a:rPr>
              <a:t>dixièmes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7" name="Rectangle 13"/>
          <p:cNvSpPr/>
          <p:nvPr/>
        </p:nvSpPr>
        <p:spPr>
          <a:xfrm>
            <a:off x="8031960" y="4459680"/>
            <a:ext cx="903240" cy="74016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2916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fr-FR" sz="1200" spc="-1" strike="noStrike">
                <a:solidFill>
                  <a:srgbClr val="747474"/>
                </a:solidFill>
                <a:latin typeface="Aptos"/>
                <a:ea typeface="DejaVu Sans"/>
              </a:rPr>
              <a:t>centièmes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158" name="Rectangle 14"/>
          <p:cNvSpPr/>
          <p:nvPr/>
        </p:nvSpPr>
        <p:spPr>
          <a:xfrm>
            <a:off x="7127640" y="5201280"/>
            <a:ext cx="903600" cy="128880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5</a:t>
            </a: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95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   </a:t>
            </a:r>
            <a:r>
              <a:rPr b="1" lang="fr-FR" sz="1950" spc="-1" strike="noStrike">
                <a:solidFill>
                  <a:srgbClr val="000000"/>
                </a:solidFill>
                <a:latin typeface="Aptos"/>
                <a:ea typeface="DejaVu Sans"/>
              </a:rPr>
              <a:t>0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159" name="Rectangle 17"/>
          <p:cNvSpPr/>
          <p:nvPr/>
        </p:nvSpPr>
        <p:spPr>
          <a:xfrm>
            <a:off x="8030160" y="5201280"/>
            <a:ext cx="903240" cy="1288800"/>
          </a:xfrm>
          <a:prstGeom prst="rect">
            <a:avLst/>
          </a:prstGeom>
          <a:solidFill>
            <a:schemeClr val="bg1"/>
          </a:solidFill>
          <a:ln>
            <a:solidFill>
              <a:srgbClr val="74747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latin typeface="Arial"/>
            </a:endParaRPr>
          </a:p>
          <a:p>
            <a:endParaRPr b="0" lang="fr-FR" sz="1800" spc="-1" strike="noStrike">
              <a:latin typeface="Arial"/>
            </a:endParaRPr>
          </a:p>
          <a:p>
            <a:r>
              <a:rPr b="1" lang="fr-FR" sz="1950" spc="-1" strike="noStrike">
                <a:latin typeface="Aptos"/>
              </a:rPr>
              <a:t>   </a:t>
            </a:r>
            <a:r>
              <a:rPr b="1" lang="fr-FR" sz="1950" spc="-1" strike="noStrike">
                <a:latin typeface="Aptos"/>
              </a:rPr>
              <a:t>9</a:t>
            </a:r>
            <a:endParaRPr b="0" lang="fr-FR" sz="1950" spc="-1" strike="noStrike">
              <a:latin typeface="Arial"/>
            </a:endParaRPr>
          </a:p>
        </p:txBody>
      </p:sp>
      <p:sp>
        <p:nvSpPr>
          <p:cNvPr id="160" name="ZoneTexte 10"/>
          <p:cNvSpPr/>
          <p:nvPr/>
        </p:nvSpPr>
        <p:spPr>
          <a:xfrm>
            <a:off x="6951600" y="4996800"/>
            <a:ext cx="697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Aptos"/>
                <a:ea typeface="DejaVu Sans"/>
              </a:rPr>
              <a:t>,</a:t>
            </a:r>
            <a:endParaRPr b="0" lang="fr-FR" sz="48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1" name="ZoneTexte 12"/>
              <p:cNvSpPr txBox="1"/>
              <p:nvPr/>
            </p:nvSpPr>
            <p:spPr>
              <a:xfrm>
                <a:off x="7329240" y="4743360"/>
                <a:ext cx="552600" cy="3711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0,1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2" name="ZoneTexte 13"/>
              <p:cNvSpPr txBox="1"/>
              <p:nvPr/>
            </p:nvSpPr>
            <p:spPr>
              <a:xfrm>
                <a:off x="8163000" y="4758480"/>
                <a:ext cx="707760" cy="370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0,01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63" name="ZoneTexte 14"/>
          <p:cNvSpPr/>
          <p:nvPr/>
        </p:nvSpPr>
        <p:spPr>
          <a:xfrm>
            <a:off x="6935400" y="5574960"/>
            <a:ext cx="697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Aptos"/>
                <a:ea typeface="DejaVu Sans"/>
              </a:rPr>
              <a:t>,</a:t>
            </a:r>
            <a:endParaRPr b="0" lang="fr-FR" sz="48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4" name="ZoneTexte 9"/>
              <p:cNvSpPr txBox="1"/>
              <p:nvPr/>
            </p:nvSpPr>
            <p:spPr>
              <a:xfrm>
                <a:off x="408240" y="4538880"/>
                <a:ext cx="422856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0,5</m:t>
                    </m:r>
                    <m:r>
                      <m:t xml:space="preserve">+</m:t>
                    </m:r>
                    <m:r>
                      <m:t xml:space="preserve">0,09</m:t>
                    </m:r>
                    <m:r>
                      <m:t xml:space="preserve">=</m:t>
                    </m:r>
                    <m:r>
                      <m:t xml:space="preserve">0,59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67" name="Groupe 50"/>
          <p:cNvGrpSpPr/>
          <p:nvPr/>
        </p:nvGrpSpPr>
        <p:grpSpPr>
          <a:xfrm>
            <a:off x="-1850400" y="2007720"/>
            <a:ext cx="12602880" cy="596880"/>
            <a:chOff x="-1850400" y="2007720"/>
            <a:chExt cx="12602880" cy="596880"/>
          </a:xfrm>
        </p:grpSpPr>
        <p:cxnSp>
          <p:nvCxnSpPr>
            <p:cNvPr id="168" name="Connecteur droit 51"/>
            <p:cNvCxnSpPr/>
            <p:nvPr/>
          </p:nvCxnSpPr>
          <p:spPr>
            <a:xfrm>
              <a:off x="-1850400" y="25977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69" name="Connecteur droit 52"/>
            <p:cNvCxnSpPr/>
            <p:nvPr/>
          </p:nvCxnSpPr>
          <p:spPr>
            <a:xfrm>
              <a:off x="-1845720" y="20077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0" name="Connecteur droit 53"/>
            <p:cNvCxnSpPr/>
            <p:nvPr/>
          </p:nvCxnSpPr>
          <p:spPr>
            <a:xfrm>
              <a:off x="-14302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1" name="Connecteur droit 54"/>
            <p:cNvCxnSpPr/>
            <p:nvPr/>
          </p:nvCxnSpPr>
          <p:spPr>
            <a:xfrm>
              <a:off x="-10101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2" name="Connecteur droit 55"/>
            <p:cNvCxnSpPr/>
            <p:nvPr/>
          </p:nvCxnSpPr>
          <p:spPr>
            <a:xfrm>
              <a:off x="-5900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3" name="Connecteur droit 56"/>
            <p:cNvCxnSpPr/>
            <p:nvPr/>
          </p:nvCxnSpPr>
          <p:spPr>
            <a:xfrm>
              <a:off x="-1699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4" name="Connecteur droit 57"/>
            <p:cNvCxnSpPr/>
            <p:nvPr/>
          </p:nvCxnSpPr>
          <p:spPr>
            <a:xfrm>
              <a:off x="2498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5" name="Connecteur droit 58"/>
            <p:cNvCxnSpPr/>
            <p:nvPr/>
          </p:nvCxnSpPr>
          <p:spPr>
            <a:xfrm>
              <a:off x="6699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6" name="Connecteur droit 60"/>
            <p:cNvCxnSpPr/>
            <p:nvPr/>
          </p:nvCxnSpPr>
          <p:spPr>
            <a:xfrm>
              <a:off x="10900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7" name="Connecteur droit 61"/>
            <p:cNvCxnSpPr/>
            <p:nvPr/>
          </p:nvCxnSpPr>
          <p:spPr>
            <a:xfrm>
              <a:off x="15102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8" name="Connecteur droit 62"/>
            <p:cNvCxnSpPr/>
            <p:nvPr/>
          </p:nvCxnSpPr>
          <p:spPr>
            <a:xfrm>
              <a:off x="19303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79" name="Connecteur droit 63"/>
            <p:cNvCxnSpPr/>
            <p:nvPr/>
          </p:nvCxnSpPr>
          <p:spPr>
            <a:xfrm>
              <a:off x="2350440" y="20077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180" name="Connecteur droit 67"/>
            <p:cNvCxnSpPr/>
            <p:nvPr/>
          </p:nvCxnSpPr>
          <p:spPr>
            <a:xfrm>
              <a:off x="27705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1" name="Connecteur droit 68"/>
            <p:cNvCxnSpPr/>
            <p:nvPr/>
          </p:nvCxnSpPr>
          <p:spPr>
            <a:xfrm>
              <a:off x="31903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2" name="Connecteur droit 69"/>
            <p:cNvCxnSpPr/>
            <p:nvPr/>
          </p:nvCxnSpPr>
          <p:spPr>
            <a:xfrm>
              <a:off x="36104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3" name="Connecteur droit 70"/>
            <p:cNvCxnSpPr/>
            <p:nvPr/>
          </p:nvCxnSpPr>
          <p:spPr>
            <a:xfrm>
              <a:off x="40305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4" name="Connecteur droit 72"/>
            <p:cNvCxnSpPr/>
            <p:nvPr/>
          </p:nvCxnSpPr>
          <p:spPr>
            <a:xfrm>
              <a:off x="44506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5" name="Connecteur droit 73"/>
            <p:cNvCxnSpPr/>
            <p:nvPr/>
          </p:nvCxnSpPr>
          <p:spPr>
            <a:xfrm>
              <a:off x="48708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6" name="Connecteur droit 74"/>
            <p:cNvCxnSpPr/>
            <p:nvPr/>
          </p:nvCxnSpPr>
          <p:spPr>
            <a:xfrm>
              <a:off x="52909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7" name="Connecteur droit 75"/>
            <p:cNvCxnSpPr/>
            <p:nvPr/>
          </p:nvCxnSpPr>
          <p:spPr>
            <a:xfrm>
              <a:off x="57110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8" name="Connecteur droit 76"/>
            <p:cNvCxnSpPr/>
            <p:nvPr/>
          </p:nvCxnSpPr>
          <p:spPr>
            <a:xfrm>
              <a:off x="61311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9" name="Connecteur droit 77"/>
            <p:cNvCxnSpPr/>
            <p:nvPr/>
          </p:nvCxnSpPr>
          <p:spPr>
            <a:xfrm>
              <a:off x="6542280" y="20142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190" name="Connecteur droit 78"/>
            <p:cNvCxnSpPr/>
            <p:nvPr/>
          </p:nvCxnSpPr>
          <p:spPr>
            <a:xfrm>
              <a:off x="69714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1" name="Connecteur droit 79"/>
            <p:cNvCxnSpPr/>
            <p:nvPr/>
          </p:nvCxnSpPr>
          <p:spPr>
            <a:xfrm>
              <a:off x="73915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2" name="Connecteur droit 80"/>
            <p:cNvCxnSpPr/>
            <p:nvPr/>
          </p:nvCxnSpPr>
          <p:spPr>
            <a:xfrm>
              <a:off x="78116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3" name="Connecteur droit 81"/>
            <p:cNvCxnSpPr/>
            <p:nvPr/>
          </p:nvCxnSpPr>
          <p:spPr>
            <a:xfrm>
              <a:off x="82317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4" name="Connecteur droit 82"/>
            <p:cNvCxnSpPr/>
            <p:nvPr/>
          </p:nvCxnSpPr>
          <p:spPr>
            <a:xfrm>
              <a:off x="86518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5" name="Connecteur droit 83"/>
            <p:cNvCxnSpPr/>
            <p:nvPr/>
          </p:nvCxnSpPr>
          <p:spPr>
            <a:xfrm>
              <a:off x="90720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6" name="Connecteur droit 84"/>
            <p:cNvCxnSpPr/>
            <p:nvPr/>
          </p:nvCxnSpPr>
          <p:spPr>
            <a:xfrm>
              <a:off x="94921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7" name="Connecteur droit 85"/>
            <p:cNvCxnSpPr/>
            <p:nvPr/>
          </p:nvCxnSpPr>
          <p:spPr>
            <a:xfrm>
              <a:off x="99122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8" name="Connecteur droit 86"/>
            <p:cNvCxnSpPr/>
            <p:nvPr/>
          </p:nvCxnSpPr>
          <p:spPr>
            <a:xfrm>
              <a:off x="103323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9" name="Connecteur droit 87"/>
            <p:cNvCxnSpPr/>
            <p:nvPr/>
          </p:nvCxnSpPr>
          <p:spPr>
            <a:xfrm>
              <a:off x="10752480" y="20142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00" name="Larme 3"/>
          <p:cNvSpPr/>
          <p:nvPr/>
        </p:nvSpPr>
        <p:spPr>
          <a:xfrm rot="8191200">
            <a:off x="509112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ZoneTexte 4"/>
          <p:cNvSpPr/>
          <p:nvPr/>
        </p:nvSpPr>
        <p:spPr>
          <a:xfrm>
            <a:off x="5126760" y="1552680"/>
            <a:ext cx="445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02" name="ZoneTexte 5"/>
          <p:cNvSpPr/>
          <p:nvPr/>
        </p:nvSpPr>
        <p:spPr>
          <a:xfrm>
            <a:off x="1848960" y="15001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1 700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03" name="ZoneTexte 6"/>
          <p:cNvSpPr/>
          <p:nvPr/>
        </p:nvSpPr>
        <p:spPr>
          <a:xfrm>
            <a:off x="6042960" y="14734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1 800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5" name="ZoneTexte 15"/>
              <p:cNvSpPr txBox="1"/>
              <p:nvPr/>
            </p:nvSpPr>
            <p:spPr>
              <a:xfrm>
                <a:off x="408240" y="4538880"/>
                <a:ext cx="468000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+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06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08" name="Groupe 1"/>
          <p:cNvGrpSpPr/>
          <p:nvPr/>
        </p:nvGrpSpPr>
        <p:grpSpPr>
          <a:xfrm>
            <a:off x="5115240" y="4049280"/>
            <a:ext cx="3599640" cy="2034360"/>
            <a:chOff x="5115240" y="4049280"/>
            <a:chExt cx="3599640" cy="2034360"/>
          </a:xfrm>
        </p:grpSpPr>
        <p:sp>
          <p:nvSpPr>
            <p:cNvPr id="209" name="Rectangle 18"/>
            <p:cNvSpPr/>
            <p:nvPr/>
          </p:nvSpPr>
          <p:spPr>
            <a:xfrm>
              <a:off x="5115240" y="40532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10" name="Rectangle 19"/>
            <p:cNvSpPr/>
            <p:nvPr/>
          </p:nvSpPr>
          <p:spPr>
            <a:xfrm>
              <a:off x="6019200" y="40532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11" name="Rectangle 20"/>
            <p:cNvSpPr/>
            <p:nvPr/>
          </p:nvSpPr>
          <p:spPr>
            <a:xfrm>
              <a:off x="5115240" y="47948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2" name="Rectangle 21"/>
            <p:cNvSpPr/>
            <p:nvPr/>
          </p:nvSpPr>
          <p:spPr>
            <a:xfrm>
              <a:off x="6019200" y="47948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3" name="Rectangle 22"/>
            <p:cNvSpPr/>
            <p:nvPr/>
          </p:nvSpPr>
          <p:spPr>
            <a:xfrm>
              <a:off x="6905880" y="404928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14" name="Rectangle 23"/>
            <p:cNvSpPr/>
            <p:nvPr/>
          </p:nvSpPr>
          <p:spPr>
            <a:xfrm>
              <a:off x="7811640" y="40532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15" name="Rectangle 24"/>
            <p:cNvSpPr/>
            <p:nvPr/>
          </p:nvSpPr>
          <p:spPr>
            <a:xfrm>
              <a:off x="6907320" y="479484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16" name="Rectangle 25"/>
            <p:cNvSpPr/>
            <p:nvPr/>
          </p:nvSpPr>
          <p:spPr>
            <a:xfrm>
              <a:off x="7809840" y="47948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217" name="ZoneTexte 17"/>
                <p:cNvSpPr txBox="1"/>
                <p:nvPr/>
              </p:nvSpPr>
              <p:spPr>
                <a:xfrm>
                  <a:off x="7108920" y="433692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18" name="ZoneTexte 18"/>
                <p:cNvSpPr txBox="1"/>
                <p:nvPr/>
              </p:nvSpPr>
              <p:spPr>
                <a:xfrm>
                  <a:off x="7942680" y="435204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219" name=""/>
          <p:cNvSpPr/>
          <p:nvPr/>
        </p:nvSpPr>
        <p:spPr>
          <a:xfrm>
            <a:off x="5095080" y="608184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22" name="Groupe 6"/>
          <p:cNvGrpSpPr/>
          <p:nvPr/>
        </p:nvGrpSpPr>
        <p:grpSpPr>
          <a:xfrm>
            <a:off x="-1850400" y="2007720"/>
            <a:ext cx="12602880" cy="596880"/>
            <a:chOff x="-1850400" y="2007720"/>
            <a:chExt cx="12602880" cy="596880"/>
          </a:xfrm>
        </p:grpSpPr>
        <p:cxnSp>
          <p:nvCxnSpPr>
            <p:cNvPr id="223" name="Connecteur droit 7"/>
            <p:cNvCxnSpPr/>
            <p:nvPr/>
          </p:nvCxnSpPr>
          <p:spPr>
            <a:xfrm>
              <a:off x="-1850400" y="25977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4" name="Connecteur droit 8"/>
            <p:cNvCxnSpPr/>
            <p:nvPr/>
          </p:nvCxnSpPr>
          <p:spPr>
            <a:xfrm>
              <a:off x="-1845720" y="20077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5" name="Connecteur droit 9"/>
            <p:cNvCxnSpPr/>
            <p:nvPr/>
          </p:nvCxnSpPr>
          <p:spPr>
            <a:xfrm>
              <a:off x="-14302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6" name="Connecteur droit 10"/>
            <p:cNvCxnSpPr/>
            <p:nvPr/>
          </p:nvCxnSpPr>
          <p:spPr>
            <a:xfrm>
              <a:off x="-10101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7" name="Connecteur droit 11"/>
            <p:cNvCxnSpPr/>
            <p:nvPr/>
          </p:nvCxnSpPr>
          <p:spPr>
            <a:xfrm>
              <a:off x="-5900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8" name="Connecteur droit 12"/>
            <p:cNvCxnSpPr/>
            <p:nvPr/>
          </p:nvCxnSpPr>
          <p:spPr>
            <a:xfrm>
              <a:off x="-1699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9" name="Connecteur droit 13"/>
            <p:cNvCxnSpPr/>
            <p:nvPr/>
          </p:nvCxnSpPr>
          <p:spPr>
            <a:xfrm>
              <a:off x="2498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0" name="Connecteur droit 14"/>
            <p:cNvCxnSpPr/>
            <p:nvPr/>
          </p:nvCxnSpPr>
          <p:spPr>
            <a:xfrm>
              <a:off x="6699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1" name="Connecteur droit 15"/>
            <p:cNvCxnSpPr/>
            <p:nvPr/>
          </p:nvCxnSpPr>
          <p:spPr>
            <a:xfrm>
              <a:off x="10900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2" name="Connecteur droit 16"/>
            <p:cNvCxnSpPr/>
            <p:nvPr/>
          </p:nvCxnSpPr>
          <p:spPr>
            <a:xfrm>
              <a:off x="15102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3" name="Connecteur droit 17"/>
            <p:cNvCxnSpPr/>
            <p:nvPr/>
          </p:nvCxnSpPr>
          <p:spPr>
            <a:xfrm>
              <a:off x="19303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4" name="Connecteur droit 18"/>
            <p:cNvCxnSpPr/>
            <p:nvPr/>
          </p:nvCxnSpPr>
          <p:spPr>
            <a:xfrm>
              <a:off x="2350440" y="20077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235" name="Connecteur droit 19"/>
            <p:cNvCxnSpPr/>
            <p:nvPr/>
          </p:nvCxnSpPr>
          <p:spPr>
            <a:xfrm>
              <a:off x="27705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6" name="Connecteur droit 20"/>
            <p:cNvCxnSpPr/>
            <p:nvPr/>
          </p:nvCxnSpPr>
          <p:spPr>
            <a:xfrm>
              <a:off x="31903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7" name="Connecteur droit 21"/>
            <p:cNvCxnSpPr/>
            <p:nvPr/>
          </p:nvCxnSpPr>
          <p:spPr>
            <a:xfrm>
              <a:off x="36104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8" name="Connecteur droit 22"/>
            <p:cNvCxnSpPr/>
            <p:nvPr/>
          </p:nvCxnSpPr>
          <p:spPr>
            <a:xfrm>
              <a:off x="40305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9" name="Connecteur droit 23"/>
            <p:cNvCxnSpPr/>
            <p:nvPr/>
          </p:nvCxnSpPr>
          <p:spPr>
            <a:xfrm>
              <a:off x="44506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0" name="Connecteur droit 24"/>
            <p:cNvCxnSpPr/>
            <p:nvPr/>
          </p:nvCxnSpPr>
          <p:spPr>
            <a:xfrm>
              <a:off x="48708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1" name="Connecteur droit 25"/>
            <p:cNvCxnSpPr/>
            <p:nvPr/>
          </p:nvCxnSpPr>
          <p:spPr>
            <a:xfrm>
              <a:off x="52909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2" name="Connecteur droit 26"/>
            <p:cNvCxnSpPr/>
            <p:nvPr/>
          </p:nvCxnSpPr>
          <p:spPr>
            <a:xfrm>
              <a:off x="57110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3" name="Connecteur droit 27"/>
            <p:cNvCxnSpPr/>
            <p:nvPr/>
          </p:nvCxnSpPr>
          <p:spPr>
            <a:xfrm>
              <a:off x="61311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4" name="Connecteur droit 28"/>
            <p:cNvCxnSpPr/>
            <p:nvPr/>
          </p:nvCxnSpPr>
          <p:spPr>
            <a:xfrm>
              <a:off x="6542280" y="20142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245" name="Connecteur droit 29"/>
            <p:cNvCxnSpPr/>
            <p:nvPr/>
          </p:nvCxnSpPr>
          <p:spPr>
            <a:xfrm>
              <a:off x="69714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6" name="Connecteur droit 30"/>
            <p:cNvCxnSpPr/>
            <p:nvPr/>
          </p:nvCxnSpPr>
          <p:spPr>
            <a:xfrm>
              <a:off x="73915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7" name="Connecteur droit 31"/>
            <p:cNvCxnSpPr/>
            <p:nvPr/>
          </p:nvCxnSpPr>
          <p:spPr>
            <a:xfrm>
              <a:off x="78116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8" name="Connecteur droit 32"/>
            <p:cNvCxnSpPr/>
            <p:nvPr/>
          </p:nvCxnSpPr>
          <p:spPr>
            <a:xfrm>
              <a:off x="82317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9" name="Connecteur droit 33"/>
            <p:cNvCxnSpPr/>
            <p:nvPr/>
          </p:nvCxnSpPr>
          <p:spPr>
            <a:xfrm>
              <a:off x="865188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50" name="Connecteur droit 34"/>
            <p:cNvCxnSpPr/>
            <p:nvPr/>
          </p:nvCxnSpPr>
          <p:spPr>
            <a:xfrm>
              <a:off x="907200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51" name="Connecteur droit 35"/>
            <p:cNvCxnSpPr/>
            <p:nvPr/>
          </p:nvCxnSpPr>
          <p:spPr>
            <a:xfrm>
              <a:off x="949212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52" name="Connecteur droit 36"/>
            <p:cNvCxnSpPr/>
            <p:nvPr/>
          </p:nvCxnSpPr>
          <p:spPr>
            <a:xfrm>
              <a:off x="991224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53" name="Connecteur droit 37"/>
            <p:cNvCxnSpPr/>
            <p:nvPr/>
          </p:nvCxnSpPr>
          <p:spPr>
            <a:xfrm>
              <a:off x="10332360" y="21438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54" name="Connecteur droit 38"/>
            <p:cNvCxnSpPr/>
            <p:nvPr/>
          </p:nvCxnSpPr>
          <p:spPr>
            <a:xfrm>
              <a:off x="10752480" y="20142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55" name="Larme 39"/>
          <p:cNvSpPr/>
          <p:nvPr/>
        </p:nvSpPr>
        <p:spPr>
          <a:xfrm rot="8191200">
            <a:off x="509112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6" name="ZoneTexte 40"/>
          <p:cNvSpPr/>
          <p:nvPr/>
        </p:nvSpPr>
        <p:spPr>
          <a:xfrm>
            <a:off x="4852440" y="1500120"/>
            <a:ext cx="1112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1 770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57" name="ZoneTexte 41"/>
          <p:cNvSpPr/>
          <p:nvPr/>
        </p:nvSpPr>
        <p:spPr>
          <a:xfrm>
            <a:off x="1848960" y="15001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1 700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58" name="ZoneTexte 42"/>
          <p:cNvSpPr/>
          <p:nvPr/>
        </p:nvSpPr>
        <p:spPr>
          <a:xfrm>
            <a:off x="6042960" y="14734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1 800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>
            <a:off x="7889040" y="324504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180000" y="324000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62" name="Groupe 3"/>
          <p:cNvGrpSpPr/>
          <p:nvPr/>
        </p:nvGrpSpPr>
        <p:grpSpPr>
          <a:xfrm>
            <a:off x="5117760" y="4055760"/>
            <a:ext cx="3599640" cy="2034360"/>
            <a:chOff x="5117760" y="4055760"/>
            <a:chExt cx="3599640" cy="2034360"/>
          </a:xfrm>
        </p:grpSpPr>
        <p:sp>
          <p:nvSpPr>
            <p:cNvPr id="263" name="Rectangle 33"/>
            <p:cNvSpPr/>
            <p:nvPr/>
          </p:nvSpPr>
          <p:spPr>
            <a:xfrm>
              <a:off x="5117760" y="405972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64" name="Rectangle 34"/>
            <p:cNvSpPr/>
            <p:nvPr/>
          </p:nvSpPr>
          <p:spPr>
            <a:xfrm>
              <a:off x="6021720" y="405972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265" name="Rectangle 35"/>
            <p:cNvSpPr/>
            <p:nvPr/>
          </p:nvSpPr>
          <p:spPr>
            <a:xfrm>
              <a:off x="5117760" y="480132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66" name="Rectangle 36"/>
            <p:cNvSpPr/>
            <p:nvPr/>
          </p:nvSpPr>
          <p:spPr>
            <a:xfrm>
              <a:off x="6021720" y="480132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67" name="Rectangle 37"/>
            <p:cNvSpPr/>
            <p:nvPr/>
          </p:nvSpPr>
          <p:spPr>
            <a:xfrm>
              <a:off x="6908400" y="405576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68" name="Rectangle 38"/>
            <p:cNvSpPr/>
            <p:nvPr/>
          </p:nvSpPr>
          <p:spPr>
            <a:xfrm>
              <a:off x="7814160" y="405972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269" name="Rectangle 39"/>
            <p:cNvSpPr/>
            <p:nvPr/>
          </p:nvSpPr>
          <p:spPr>
            <a:xfrm>
              <a:off x="6909840" y="480132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70" name="Rectangle 40"/>
            <p:cNvSpPr/>
            <p:nvPr/>
          </p:nvSpPr>
          <p:spPr>
            <a:xfrm>
              <a:off x="7812360" y="480132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r>
                <a:rPr b="1" lang="fr-FR" sz="1950" spc="-1" strike="noStrike">
                  <a:latin typeface="Aptos"/>
                </a:rPr>
                <a:t>2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271" name="ZoneTexte 20"/>
            <p:cNvSpPr/>
            <p:nvPr/>
          </p:nvSpPr>
          <p:spPr>
            <a:xfrm>
              <a:off x="6733800" y="459684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72" name="ZoneTexte 21"/>
                <p:cNvSpPr txBox="1"/>
                <p:nvPr/>
              </p:nvSpPr>
              <p:spPr>
                <a:xfrm>
                  <a:off x="7111440" y="434340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73" name="ZoneTexte 22"/>
                <p:cNvSpPr txBox="1"/>
                <p:nvPr/>
              </p:nvSpPr>
              <p:spPr>
                <a:xfrm>
                  <a:off x="7945200" y="435852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74" name="ZoneTexte 23"/>
            <p:cNvSpPr/>
            <p:nvPr/>
          </p:nvSpPr>
          <p:spPr>
            <a:xfrm>
              <a:off x="6717600" y="517500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275" name=""/>
          <p:cNvSpPr/>
          <p:nvPr/>
        </p:nvSpPr>
        <p:spPr>
          <a:xfrm>
            <a:off x="5097600" y="608832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6" name="ZoneTexte 24"/>
          <p:cNvSpPr/>
          <p:nvPr/>
        </p:nvSpPr>
        <p:spPr>
          <a:xfrm>
            <a:off x="7106040" y="615852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77" name="ZoneTexte 25"/>
          <p:cNvSpPr/>
          <p:nvPr/>
        </p:nvSpPr>
        <p:spPr>
          <a:xfrm>
            <a:off x="6665400" y="615852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78" name="ZoneTexte 26"/>
          <p:cNvSpPr/>
          <p:nvPr/>
        </p:nvSpPr>
        <p:spPr>
          <a:xfrm>
            <a:off x="6235560" y="615852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79" name="ZoneTexte 16"/>
          <p:cNvSpPr/>
          <p:nvPr/>
        </p:nvSpPr>
        <p:spPr>
          <a:xfrm>
            <a:off x="8055720" y="615888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80" name="ZoneTexte 19"/>
              <p:cNvSpPr txBox="1"/>
              <p:nvPr/>
            </p:nvSpPr>
            <p:spPr>
              <a:xfrm>
                <a:off x="408240" y="4538880"/>
                <a:ext cx="420660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1,5</m:t>
                    </m:r>
                    <m:r>
                      <m:t xml:space="preserve">+</m:t>
                    </m:r>
                    <m:r>
                      <m:t xml:space="preserve">0,02</m:t>
                    </m:r>
                    <m:r>
                      <m:t xml:space="preserve">=</m:t>
                    </m:r>
                    <m:r>
                      <m:t xml:space="preserve">1,52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83" name="Groupe 50"/>
          <p:cNvGrpSpPr/>
          <p:nvPr/>
        </p:nvGrpSpPr>
        <p:grpSpPr>
          <a:xfrm>
            <a:off x="-1850400" y="2020320"/>
            <a:ext cx="12602880" cy="596880"/>
            <a:chOff x="-1850400" y="2020320"/>
            <a:chExt cx="12602880" cy="596880"/>
          </a:xfrm>
        </p:grpSpPr>
        <p:cxnSp>
          <p:nvCxnSpPr>
            <p:cNvPr id="284" name="Connecteur droit 51"/>
            <p:cNvCxnSpPr/>
            <p:nvPr/>
          </p:nvCxnSpPr>
          <p:spPr>
            <a:xfrm>
              <a:off x="-1850400" y="26103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85" name="Connecteur droit 52"/>
            <p:cNvCxnSpPr/>
            <p:nvPr/>
          </p:nvCxnSpPr>
          <p:spPr>
            <a:xfrm>
              <a:off x="-1845720" y="20203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86" name="Connecteur droit 53"/>
            <p:cNvCxnSpPr/>
            <p:nvPr/>
          </p:nvCxnSpPr>
          <p:spPr>
            <a:xfrm>
              <a:off x="-14302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87" name="Connecteur droit 54"/>
            <p:cNvCxnSpPr/>
            <p:nvPr/>
          </p:nvCxnSpPr>
          <p:spPr>
            <a:xfrm>
              <a:off x="-10101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88" name="Connecteur droit 55"/>
            <p:cNvCxnSpPr/>
            <p:nvPr/>
          </p:nvCxnSpPr>
          <p:spPr>
            <a:xfrm>
              <a:off x="-5900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89" name="Connecteur droit 56"/>
            <p:cNvCxnSpPr/>
            <p:nvPr/>
          </p:nvCxnSpPr>
          <p:spPr>
            <a:xfrm>
              <a:off x="-1699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0" name="Connecteur droit 57"/>
            <p:cNvCxnSpPr/>
            <p:nvPr/>
          </p:nvCxnSpPr>
          <p:spPr>
            <a:xfrm>
              <a:off x="2498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1" name="Connecteur droit 58"/>
            <p:cNvCxnSpPr/>
            <p:nvPr/>
          </p:nvCxnSpPr>
          <p:spPr>
            <a:xfrm>
              <a:off x="6699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2" name="Connecteur droit 60"/>
            <p:cNvCxnSpPr/>
            <p:nvPr/>
          </p:nvCxnSpPr>
          <p:spPr>
            <a:xfrm>
              <a:off x="10900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3" name="Connecteur droit 61"/>
            <p:cNvCxnSpPr/>
            <p:nvPr/>
          </p:nvCxnSpPr>
          <p:spPr>
            <a:xfrm>
              <a:off x="15102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4" name="Connecteur droit 62"/>
            <p:cNvCxnSpPr/>
            <p:nvPr/>
          </p:nvCxnSpPr>
          <p:spPr>
            <a:xfrm>
              <a:off x="19303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5" name="Connecteur droit 63"/>
            <p:cNvCxnSpPr/>
            <p:nvPr/>
          </p:nvCxnSpPr>
          <p:spPr>
            <a:xfrm>
              <a:off x="2350440" y="20203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296" name="Connecteur droit 67"/>
            <p:cNvCxnSpPr/>
            <p:nvPr/>
          </p:nvCxnSpPr>
          <p:spPr>
            <a:xfrm>
              <a:off x="27705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7" name="Connecteur droit 68"/>
            <p:cNvCxnSpPr/>
            <p:nvPr/>
          </p:nvCxnSpPr>
          <p:spPr>
            <a:xfrm>
              <a:off x="31903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8" name="Connecteur droit 69"/>
            <p:cNvCxnSpPr/>
            <p:nvPr/>
          </p:nvCxnSpPr>
          <p:spPr>
            <a:xfrm>
              <a:off x="36104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9" name="Connecteur droit 70"/>
            <p:cNvCxnSpPr/>
            <p:nvPr/>
          </p:nvCxnSpPr>
          <p:spPr>
            <a:xfrm>
              <a:off x="40305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0" name="Connecteur droit 72"/>
            <p:cNvCxnSpPr/>
            <p:nvPr/>
          </p:nvCxnSpPr>
          <p:spPr>
            <a:xfrm>
              <a:off x="44506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1" name="Connecteur droit 73"/>
            <p:cNvCxnSpPr/>
            <p:nvPr/>
          </p:nvCxnSpPr>
          <p:spPr>
            <a:xfrm>
              <a:off x="48708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2" name="Connecteur droit 74"/>
            <p:cNvCxnSpPr/>
            <p:nvPr/>
          </p:nvCxnSpPr>
          <p:spPr>
            <a:xfrm>
              <a:off x="52909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3" name="Connecteur droit 75"/>
            <p:cNvCxnSpPr/>
            <p:nvPr/>
          </p:nvCxnSpPr>
          <p:spPr>
            <a:xfrm>
              <a:off x="57110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4" name="Connecteur droit 76"/>
            <p:cNvCxnSpPr/>
            <p:nvPr/>
          </p:nvCxnSpPr>
          <p:spPr>
            <a:xfrm>
              <a:off x="61311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5" name="Connecteur droit 77"/>
            <p:cNvCxnSpPr/>
            <p:nvPr/>
          </p:nvCxnSpPr>
          <p:spPr>
            <a:xfrm>
              <a:off x="6542280" y="20268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306" name="Connecteur droit 78"/>
            <p:cNvCxnSpPr/>
            <p:nvPr/>
          </p:nvCxnSpPr>
          <p:spPr>
            <a:xfrm>
              <a:off x="69714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7" name="Connecteur droit 79"/>
            <p:cNvCxnSpPr/>
            <p:nvPr/>
          </p:nvCxnSpPr>
          <p:spPr>
            <a:xfrm>
              <a:off x="73915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8" name="Connecteur droit 80"/>
            <p:cNvCxnSpPr/>
            <p:nvPr/>
          </p:nvCxnSpPr>
          <p:spPr>
            <a:xfrm>
              <a:off x="78116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9" name="Connecteur droit 81"/>
            <p:cNvCxnSpPr/>
            <p:nvPr/>
          </p:nvCxnSpPr>
          <p:spPr>
            <a:xfrm>
              <a:off x="82317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0" name="Connecteur droit 82"/>
            <p:cNvCxnSpPr/>
            <p:nvPr/>
          </p:nvCxnSpPr>
          <p:spPr>
            <a:xfrm>
              <a:off x="86518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1" name="Connecteur droit 83"/>
            <p:cNvCxnSpPr/>
            <p:nvPr/>
          </p:nvCxnSpPr>
          <p:spPr>
            <a:xfrm>
              <a:off x="90720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2" name="Connecteur droit 84"/>
            <p:cNvCxnSpPr/>
            <p:nvPr/>
          </p:nvCxnSpPr>
          <p:spPr>
            <a:xfrm>
              <a:off x="94921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3" name="Connecteur droit 85"/>
            <p:cNvCxnSpPr/>
            <p:nvPr/>
          </p:nvCxnSpPr>
          <p:spPr>
            <a:xfrm>
              <a:off x="99122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4" name="Connecteur droit 86"/>
            <p:cNvCxnSpPr/>
            <p:nvPr/>
          </p:nvCxnSpPr>
          <p:spPr>
            <a:xfrm>
              <a:off x="103323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5" name="Connecteur droit 87"/>
            <p:cNvCxnSpPr/>
            <p:nvPr/>
          </p:nvCxnSpPr>
          <p:spPr>
            <a:xfrm>
              <a:off x="10752480" y="20268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16" name="Larme 3"/>
          <p:cNvSpPr/>
          <p:nvPr/>
        </p:nvSpPr>
        <p:spPr>
          <a:xfrm rot="8191200">
            <a:off x="426528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7" name="ZoneTexte 5"/>
          <p:cNvSpPr/>
          <p:nvPr/>
        </p:nvSpPr>
        <p:spPr>
          <a:xfrm>
            <a:off x="1848960" y="15127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7 840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18" name="ZoneTexte 6"/>
          <p:cNvSpPr/>
          <p:nvPr/>
        </p:nvSpPr>
        <p:spPr>
          <a:xfrm>
            <a:off x="6042960" y="14860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7 850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19" name="ZoneTexte 7"/>
          <p:cNvSpPr/>
          <p:nvPr/>
        </p:nvSpPr>
        <p:spPr>
          <a:xfrm>
            <a:off x="4300200" y="1567080"/>
            <a:ext cx="445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20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21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22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323" name="ZoneTexte 27"/>
              <p:cNvSpPr txBox="1"/>
              <p:nvPr/>
            </p:nvSpPr>
            <p:spPr>
              <a:xfrm>
                <a:off x="414720" y="4541400"/>
                <a:ext cx="480348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−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324" name="Groupe 4"/>
          <p:cNvGrpSpPr/>
          <p:nvPr/>
        </p:nvGrpSpPr>
        <p:grpSpPr>
          <a:xfrm>
            <a:off x="5121720" y="4051800"/>
            <a:ext cx="3599640" cy="2034360"/>
            <a:chOff x="5121720" y="4051800"/>
            <a:chExt cx="3599640" cy="2034360"/>
          </a:xfrm>
        </p:grpSpPr>
        <p:sp>
          <p:nvSpPr>
            <p:cNvPr id="325" name="Rectangle 26"/>
            <p:cNvSpPr/>
            <p:nvPr/>
          </p:nvSpPr>
          <p:spPr>
            <a:xfrm>
              <a:off x="5121720" y="405576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26" name="Rectangle 27"/>
            <p:cNvSpPr/>
            <p:nvPr/>
          </p:nvSpPr>
          <p:spPr>
            <a:xfrm>
              <a:off x="6025680" y="405576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27" name="Rectangle 28"/>
            <p:cNvSpPr/>
            <p:nvPr/>
          </p:nvSpPr>
          <p:spPr>
            <a:xfrm>
              <a:off x="5121720" y="479736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-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28" name="Rectangle 29"/>
            <p:cNvSpPr/>
            <p:nvPr/>
          </p:nvSpPr>
          <p:spPr>
            <a:xfrm>
              <a:off x="6025680" y="479736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29" name="Rectangle 30"/>
            <p:cNvSpPr/>
            <p:nvPr/>
          </p:nvSpPr>
          <p:spPr>
            <a:xfrm>
              <a:off x="6912360" y="405180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30" name="Rectangle 31"/>
            <p:cNvSpPr/>
            <p:nvPr/>
          </p:nvSpPr>
          <p:spPr>
            <a:xfrm>
              <a:off x="7818120" y="405576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31" name="Rectangle 32"/>
            <p:cNvSpPr/>
            <p:nvPr/>
          </p:nvSpPr>
          <p:spPr>
            <a:xfrm>
              <a:off x="6913800" y="479736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32" name="Rectangle 41"/>
            <p:cNvSpPr/>
            <p:nvPr/>
          </p:nvSpPr>
          <p:spPr>
            <a:xfrm>
              <a:off x="7816320" y="479736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33" name="ZoneTexte 28"/>
                <p:cNvSpPr txBox="1"/>
                <p:nvPr/>
              </p:nvSpPr>
              <p:spPr>
                <a:xfrm>
                  <a:off x="7115400" y="433944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34" name="ZoneTexte 29"/>
                <p:cNvSpPr txBox="1"/>
                <p:nvPr/>
              </p:nvSpPr>
              <p:spPr>
                <a:xfrm>
                  <a:off x="7949160" y="435456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335" name=""/>
          <p:cNvSpPr/>
          <p:nvPr/>
        </p:nvSpPr>
        <p:spPr>
          <a:xfrm>
            <a:off x="5101560" y="608436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38" name="Groupe 6"/>
          <p:cNvGrpSpPr/>
          <p:nvPr/>
        </p:nvGrpSpPr>
        <p:grpSpPr>
          <a:xfrm>
            <a:off x="-1850400" y="2020320"/>
            <a:ext cx="12602880" cy="596880"/>
            <a:chOff x="-1850400" y="2020320"/>
            <a:chExt cx="12602880" cy="596880"/>
          </a:xfrm>
        </p:grpSpPr>
        <p:cxnSp>
          <p:nvCxnSpPr>
            <p:cNvPr id="339" name="Connecteur droit 7"/>
            <p:cNvCxnSpPr/>
            <p:nvPr/>
          </p:nvCxnSpPr>
          <p:spPr>
            <a:xfrm>
              <a:off x="-1850400" y="26103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0" name="Connecteur droit 8"/>
            <p:cNvCxnSpPr/>
            <p:nvPr/>
          </p:nvCxnSpPr>
          <p:spPr>
            <a:xfrm>
              <a:off x="-1845720" y="20203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1" name="Connecteur droit 9"/>
            <p:cNvCxnSpPr/>
            <p:nvPr/>
          </p:nvCxnSpPr>
          <p:spPr>
            <a:xfrm>
              <a:off x="-14302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2" name="Connecteur droit 10"/>
            <p:cNvCxnSpPr/>
            <p:nvPr/>
          </p:nvCxnSpPr>
          <p:spPr>
            <a:xfrm>
              <a:off x="-10101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3" name="Connecteur droit 11"/>
            <p:cNvCxnSpPr/>
            <p:nvPr/>
          </p:nvCxnSpPr>
          <p:spPr>
            <a:xfrm>
              <a:off x="-5900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4" name="Connecteur droit 12"/>
            <p:cNvCxnSpPr/>
            <p:nvPr/>
          </p:nvCxnSpPr>
          <p:spPr>
            <a:xfrm>
              <a:off x="-1699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5" name="Connecteur droit 13"/>
            <p:cNvCxnSpPr/>
            <p:nvPr/>
          </p:nvCxnSpPr>
          <p:spPr>
            <a:xfrm>
              <a:off x="2498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6" name="Connecteur droit 14"/>
            <p:cNvCxnSpPr/>
            <p:nvPr/>
          </p:nvCxnSpPr>
          <p:spPr>
            <a:xfrm>
              <a:off x="6699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7" name="Connecteur droit 15"/>
            <p:cNvCxnSpPr/>
            <p:nvPr/>
          </p:nvCxnSpPr>
          <p:spPr>
            <a:xfrm>
              <a:off x="10900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8" name="Connecteur droit 16"/>
            <p:cNvCxnSpPr/>
            <p:nvPr/>
          </p:nvCxnSpPr>
          <p:spPr>
            <a:xfrm>
              <a:off x="15102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49" name="Connecteur droit 17"/>
            <p:cNvCxnSpPr/>
            <p:nvPr/>
          </p:nvCxnSpPr>
          <p:spPr>
            <a:xfrm>
              <a:off x="19303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0" name="Connecteur droit 18"/>
            <p:cNvCxnSpPr/>
            <p:nvPr/>
          </p:nvCxnSpPr>
          <p:spPr>
            <a:xfrm>
              <a:off x="2350440" y="20203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351" name="Connecteur droit 19"/>
            <p:cNvCxnSpPr/>
            <p:nvPr/>
          </p:nvCxnSpPr>
          <p:spPr>
            <a:xfrm>
              <a:off x="27705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2" name="Connecteur droit 20"/>
            <p:cNvCxnSpPr/>
            <p:nvPr/>
          </p:nvCxnSpPr>
          <p:spPr>
            <a:xfrm>
              <a:off x="31903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3" name="Connecteur droit 21"/>
            <p:cNvCxnSpPr/>
            <p:nvPr/>
          </p:nvCxnSpPr>
          <p:spPr>
            <a:xfrm>
              <a:off x="36104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4" name="Connecteur droit 22"/>
            <p:cNvCxnSpPr/>
            <p:nvPr/>
          </p:nvCxnSpPr>
          <p:spPr>
            <a:xfrm>
              <a:off x="40305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5" name="Connecteur droit 23"/>
            <p:cNvCxnSpPr/>
            <p:nvPr/>
          </p:nvCxnSpPr>
          <p:spPr>
            <a:xfrm>
              <a:off x="44506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6" name="Connecteur droit 24"/>
            <p:cNvCxnSpPr/>
            <p:nvPr/>
          </p:nvCxnSpPr>
          <p:spPr>
            <a:xfrm>
              <a:off x="48708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7" name="Connecteur droit 25"/>
            <p:cNvCxnSpPr/>
            <p:nvPr/>
          </p:nvCxnSpPr>
          <p:spPr>
            <a:xfrm>
              <a:off x="52909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8" name="Connecteur droit 26"/>
            <p:cNvCxnSpPr/>
            <p:nvPr/>
          </p:nvCxnSpPr>
          <p:spPr>
            <a:xfrm>
              <a:off x="57110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59" name="Connecteur droit 27"/>
            <p:cNvCxnSpPr/>
            <p:nvPr/>
          </p:nvCxnSpPr>
          <p:spPr>
            <a:xfrm>
              <a:off x="61311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0" name="Connecteur droit 28"/>
            <p:cNvCxnSpPr/>
            <p:nvPr/>
          </p:nvCxnSpPr>
          <p:spPr>
            <a:xfrm>
              <a:off x="6542280" y="20268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361" name="Connecteur droit 29"/>
            <p:cNvCxnSpPr/>
            <p:nvPr/>
          </p:nvCxnSpPr>
          <p:spPr>
            <a:xfrm>
              <a:off x="69714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2" name="Connecteur droit 30"/>
            <p:cNvCxnSpPr/>
            <p:nvPr/>
          </p:nvCxnSpPr>
          <p:spPr>
            <a:xfrm>
              <a:off x="73915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3" name="Connecteur droit 31"/>
            <p:cNvCxnSpPr/>
            <p:nvPr/>
          </p:nvCxnSpPr>
          <p:spPr>
            <a:xfrm>
              <a:off x="78116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4" name="Connecteur droit 32"/>
            <p:cNvCxnSpPr/>
            <p:nvPr/>
          </p:nvCxnSpPr>
          <p:spPr>
            <a:xfrm>
              <a:off x="82317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5" name="Connecteur droit 33"/>
            <p:cNvCxnSpPr/>
            <p:nvPr/>
          </p:nvCxnSpPr>
          <p:spPr>
            <a:xfrm>
              <a:off x="865188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6" name="Connecteur droit 34"/>
            <p:cNvCxnSpPr/>
            <p:nvPr/>
          </p:nvCxnSpPr>
          <p:spPr>
            <a:xfrm>
              <a:off x="907200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7" name="Connecteur droit 35"/>
            <p:cNvCxnSpPr/>
            <p:nvPr/>
          </p:nvCxnSpPr>
          <p:spPr>
            <a:xfrm>
              <a:off x="949212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8" name="Connecteur droit 36"/>
            <p:cNvCxnSpPr/>
            <p:nvPr/>
          </p:nvCxnSpPr>
          <p:spPr>
            <a:xfrm>
              <a:off x="991224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69" name="Connecteur droit 37"/>
            <p:cNvCxnSpPr/>
            <p:nvPr/>
          </p:nvCxnSpPr>
          <p:spPr>
            <a:xfrm>
              <a:off x="10332360" y="21564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70" name="Connecteur droit 38"/>
            <p:cNvCxnSpPr/>
            <p:nvPr/>
          </p:nvCxnSpPr>
          <p:spPr>
            <a:xfrm>
              <a:off x="10752480" y="20268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71" name="ZoneTexte 41"/>
          <p:cNvSpPr/>
          <p:nvPr/>
        </p:nvSpPr>
        <p:spPr>
          <a:xfrm>
            <a:off x="1848960" y="15127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7 840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72" name="ZoneTexte 42"/>
          <p:cNvSpPr/>
          <p:nvPr/>
        </p:nvSpPr>
        <p:spPr>
          <a:xfrm>
            <a:off x="6042960" y="14860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7 850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73" name="Larme 4"/>
          <p:cNvSpPr/>
          <p:nvPr/>
        </p:nvSpPr>
        <p:spPr>
          <a:xfrm rot="8191200">
            <a:off x="426528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4" name="ZoneTexte 3"/>
          <p:cNvSpPr/>
          <p:nvPr/>
        </p:nvSpPr>
        <p:spPr>
          <a:xfrm>
            <a:off x="4037760" y="1468080"/>
            <a:ext cx="1181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7 845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75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76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77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78" name="Groupe 5"/>
          <p:cNvGrpSpPr/>
          <p:nvPr/>
        </p:nvGrpSpPr>
        <p:grpSpPr>
          <a:xfrm>
            <a:off x="5115240" y="4057920"/>
            <a:ext cx="3599640" cy="2034360"/>
            <a:chOff x="5115240" y="4057920"/>
            <a:chExt cx="3599640" cy="2034360"/>
          </a:xfrm>
        </p:grpSpPr>
        <p:sp>
          <p:nvSpPr>
            <p:cNvPr id="379" name="Rectangle 42"/>
            <p:cNvSpPr/>
            <p:nvPr/>
          </p:nvSpPr>
          <p:spPr>
            <a:xfrm>
              <a:off x="5115240" y="40618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80" name="Rectangle 43"/>
            <p:cNvSpPr/>
            <p:nvPr/>
          </p:nvSpPr>
          <p:spPr>
            <a:xfrm>
              <a:off x="6019200" y="40618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381" name="Rectangle 44"/>
            <p:cNvSpPr/>
            <p:nvPr/>
          </p:nvSpPr>
          <p:spPr>
            <a:xfrm>
              <a:off x="5115240" y="48034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-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82" name="Rectangle 45"/>
            <p:cNvSpPr/>
            <p:nvPr/>
          </p:nvSpPr>
          <p:spPr>
            <a:xfrm>
              <a:off x="6019200" y="48034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83" name="Rectangle 46"/>
            <p:cNvSpPr/>
            <p:nvPr/>
          </p:nvSpPr>
          <p:spPr>
            <a:xfrm>
              <a:off x="6905880" y="405792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84" name="Rectangle 47"/>
            <p:cNvSpPr/>
            <p:nvPr/>
          </p:nvSpPr>
          <p:spPr>
            <a:xfrm>
              <a:off x="7811640" y="40618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385" name="Rectangle 48"/>
            <p:cNvSpPr/>
            <p:nvPr/>
          </p:nvSpPr>
          <p:spPr>
            <a:xfrm>
              <a:off x="6907320" y="480348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86" name="Rectangle 49"/>
            <p:cNvSpPr/>
            <p:nvPr/>
          </p:nvSpPr>
          <p:spPr>
            <a:xfrm>
              <a:off x="7809840" y="48034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r>
                <a:rPr b="1" lang="fr-FR" sz="1950" spc="-1" strike="noStrike">
                  <a:latin typeface="Aptos"/>
                </a:rPr>
                <a:t>8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387" name="ZoneTexte 30"/>
            <p:cNvSpPr/>
            <p:nvPr/>
          </p:nvSpPr>
          <p:spPr>
            <a:xfrm>
              <a:off x="6731280" y="459900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88" name="ZoneTexte 31"/>
                <p:cNvSpPr txBox="1"/>
                <p:nvPr/>
              </p:nvSpPr>
              <p:spPr>
                <a:xfrm>
                  <a:off x="7108920" y="434556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89" name="ZoneTexte 32"/>
                <p:cNvSpPr txBox="1"/>
                <p:nvPr/>
              </p:nvSpPr>
              <p:spPr>
                <a:xfrm>
                  <a:off x="7942680" y="436068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90" name="ZoneTexte 33"/>
            <p:cNvSpPr/>
            <p:nvPr/>
          </p:nvSpPr>
          <p:spPr>
            <a:xfrm>
              <a:off x="6715080" y="517716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391" name=""/>
          <p:cNvSpPr/>
          <p:nvPr/>
        </p:nvSpPr>
        <p:spPr>
          <a:xfrm>
            <a:off x="5095080" y="608184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2" name="ZoneTexte 34"/>
          <p:cNvSpPr/>
          <p:nvPr/>
        </p:nvSpPr>
        <p:spPr>
          <a:xfrm>
            <a:off x="7103520" y="61520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6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93" name="ZoneTexte 35"/>
          <p:cNvSpPr/>
          <p:nvPr/>
        </p:nvSpPr>
        <p:spPr>
          <a:xfrm>
            <a:off x="6662880" y="61520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94" name="ZoneTexte 36"/>
          <p:cNvSpPr/>
          <p:nvPr/>
        </p:nvSpPr>
        <p:spPr>
          <a:xfrm>
            <a:off x="6233040" y="61520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395" name="ZoneTexte 37"/>
          <p:cNvSpPr/>
          <p:nvPr/>
        </p:nvSpPr>
        <p:spPr>
          <a:xfrm>
            <a:off x="8053200" y="61524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96" name="ZoneTexte 38"/>
              <p:cNvSpPr txBox="1"/>
              <p:nvPr/>
            </p:nvSpPr>
            <p:spPr>
              <a:xfrm>
                <a:off x="415080" y="4541400"/>
                <a:ext cx="435672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0,7</m:t>
                    </m:r>
                    <m:r>
                      <m:t xml:space="preserve">−</m:t>
                    </m:r>
                    <m:r>
                      <m:t xml:space="preserve">0,08</m:t>
                    </m:r>
                    <m:r>
                      <m:t xml:space="preserve">=</m:t>
                    </m:r>
                    <m:r>
                      <m:t xml:space="preserve">0,62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99" name="Groupe 50"/>
          <p:cNvGrpSpPr/>
          <p:nvPr/>
        </p:nvGrpSpPr>
        <p:grpSpPr>
          <a:xfrm>
            <a:off x="-1850400" y="1987920"/>
            <a:ext cx="12602880" cy="596880"/>
            <a:chOff x="-1850400" y="1987920"/>
            <a:chExt cx="12602880" cy="596880"/>
          </a:xfrm>
        </p:grpSpPr>
        <p:cxnSp>
          <p:nvCxnSpPr>
            <p:cNvPr id="400" name="Connecteur droit 51"/>
            <p:cNvCxnSpPr/>
            <p:nvPr/>
          </p:nvCxnSpPr>
          <p:spPr>
            <a:xfrm>
              <a:off x="-1850400" y="25779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1" name="Connecteur droit 52"/>
            <p:cNvCxnSpPr/>
            <p:nvPr/>
          </p:nvCxnSpPr>
          <p:spPr>
            <a:xfrm>
              <a:off x="-1845720" y="19879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2" name="Connecteur droit 53"/>
            <p:cNvCxnSpPr/>
            <p:nvPr/>
          </p:nvCxnSpPr>
          <p:spPr>
            <a:xfrm>
              <a:off x="-14302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3" name="Connecteur droit 54"/>
            <p:cNvCxnSpPr/>
            <p:nvPr/>
          </p:nvCxnSpPr>
          <p:spPr>
            <a:xfrm>
              <a:off x="-1010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4" name="Connecteur droit 55"/>
            <p:cNvCxnSpPr/>
            <p:nvPr/>
          </p:nvCxnSpPr>
          <p:spPr>
            <a:xfrm>
              <a:off x="-590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5" name="Connecteur droit 56"/>
            <p:cNvCxnSpPr/>
            <p:nvPr/>
          </p:nvCxnSpPr>
          <p:spPr>
            <a:xfrm>
              <a:off x="-169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6" name="Connecteur droit 57"/>
            <p:cNvCxnSpPr/>
            <p:nvPr/>
          </p:nvCxnSpPr>
          <p:spPr>
            <a:xfrm>
              <a:off x="2498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7" name="Connecteur droit 58"/>
            <p:cNvCxnSpPr/>
            <p:nvPr/>
          </p:nvCxnSpPr>
          <p:spPr>
            <a:xfrm>
              <a:off x="6699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8" name="Connecteur droit 60"/>
            <p:cNvCxnSpPr/>
            <p:nvPr/>
          </p:nvCxnSpPr>
          <p:spPr>
            <a:xfrm>
              <a:off x="10900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9" name="Connecteur droit 61"/>
            <p:cNvCxnSpPr/>
            <p:nvPr/>
          </p:nvCxnSpPr>
          <p:spPr>
            <a:xfrm>
              <a:off x="15102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0" name="Connecteur droit 62"/>
            <p:cNvCxnSpPr/>
            <p:nvPr/>
          </p:nvCxnSpPr>
          <p:spPr>
            <a:xfrm>
              <a:off x="193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1" name="Connecteur droit 63"/>
            <p:cNvCxnSpPr/>
            <p:nvPr/>
          </p:nvCxnSpPr>
          <p:spPr>
            <a:xfrm>
              <a:off x="2350440" y="19879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412" name="Connecteur droit 67"/>
            <p:cNvCxnSpPr/>
            <p:nvPr/>
          </p:nvCxnSpPr>
          <p:spPr>
            <a:xfrm>
              <a:off x="277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3" name="Connecteur droit 68"/>
            <p:cNvCxnSpPr/>
            <p:nvPr/>
          </p:nvCxnSpPr>
          <p:spPr>
            <a:xfrm>
              <a:off x="319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4" name="Connecteur droit 69"/>
            <p:cNvCxnSpPr/>
            <p:nvPr/>
          </p:nvCxnSpPr>
          <p:spPr>
            <a:xfrm>
              <a:off x="36104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5" name="Connecteur droit 70"/>
            <p:cNvCxnSpPr/>
            <p:nvPr/>
          </p:nvCxnSpPr>
          <p:spPr>
            <a:xfrm>
              <a:off x="403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6" name="Connecteur droit 72"/>
            <p:cNvCxnSpPr/>
            <p:nvPr/>
          </p:nvCxnSpPr>
          <p:spPr>
            <a:xfrm>
              <a:off x="44506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7" name="Connecteur droit 73"/>
            <p:cNvCxnSpPr/>
            <p:nvPr/>
          </p:nvCxnSpPr>
          <p:spPr>
            <a:xfrm>
              <a:off x="48708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8" name="Connecteur droit 74"/>
            <p:cNvCxnSpPr/>
            <p:nvPr/>
          </p:nvCxnSpPr>
          <p:spPr>
            <a:xfrm>
              <a:off x="5290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19" name="Connecteur droit 75"/>
            <p:cNvCxnSpPr/>
            <p:nvPr/>
          </p:nvCxnSpPr>
          <p:spPr>
            <a:xfrm>
              <a:off x="5711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0" name="Connecteur droit 76"/>
            <p:cNvCxnSpPr/>
            <p:nvPr/>
          </p:nvCxnSpPr>
          <p:spPr>
            <a:xfrm>
              <a:off x="6131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1" name="Connecteur droit 77"/>
            <p:cNvCxnSpPr/>
            <p:nvPr/>
          </p:nvCxnSpPr>
          <p:spPr>
            <a:xfrm>
              <a:off x="6542280" y="19944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422" name="Connecteur droit 78"/>
            <p:cNvCxnSpPr/>
            <p:nvPr/>
          </p:nvCxnSpPr>
          <p:spPr>
            <a:xfrm>
              <a:off x="69714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3" name="Connecteur droit 79"/>
            <p:cNvCxnSpPr/>
            <p:nvPr/>
          </p:nvCxnSpPr>
          <p:spPr>
            <a:xfrm>
              <a:off x="73915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4" name="Connecteur droit 80"/>
            <p:cNvCxnSpPr/>
            <p:nvPr/>
          </p:nvCxnSpPr>
          <p:spPr>
            <a:xfrm>
              <a:off x="78116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5" name="Connecteur droit 81"/>
            <p:cNvCxnSpPr/>
            <p:nvPr/>
          </p:nvCxnSpPr>
          <p:spPr>
            <a:xfrm>
              <a:off x="82317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6" name="Connecteur droit 82"/>
            <p:cNvCxnSpPr/>
            <p:nvPr/>
          </p:nvCxnSpPr>
          <p:spPr>
            <a:xfrm>
              <a:off x="86518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7" name="Connecteur droit 83"/>
            <p:cNvCxnSpPr/>
            <p:nvPr/>
          </p:nvCxnSpPr>
          <p:spPr>
            <a:xfrm>
              <a:off x="90720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8" name="Connecteur droit 84"/>
            <p:cNvCxnSpPr/>
            <p:nvPr/>
          </p:nvCxnSpPr>
          <p:spPr>
            <a:xfrm>
              <a:off x="94921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29" name="Connecteur droit 85"/>
            <p:cNvCxnSpPr/>
            <p:nvPr/>
          </p:nvCxnSpPr>
          <p:spPr>
            <a:xfrm>
              <a:off x="99122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30" name="Connecteur droit 86"/>
            <p:cNvCxnSpPr/>
            <p:nvPr/>
          </p:nvCxnSpPr>
          <p:spPr>
            <a:xfrm>
              <a:off x="103323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31" name="Connecteur droit 87"/>
            <p:cNvCxnSpPr/>
            <p:nvPr/>
          </p:nvCxnSpPr>
          <p:spPr>
            <a:xfrm>
              <a:off x="10752480" y="19944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32" name="Larme 3"/>
          <p:cNvSpPr/>
          <p:nvPr/>
        </p:nvSpPr>
        <p:spPr>
          <a:xfrm rot="8191200">
            <a:off x="342144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3" name="ZoneTexte 4"/>
          <p:cNvSpPr/>
          <p:nvPr/>
        </p:nvSpPr>
        <p:spPr>
          <a:xfrm>
            <a:off x="3456360" y="1566720"/>
            <a:ext cx="445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34" name="ZoneTexte 5"/>
          <p:cNvSpPr/>
          <p:nvPr/>
        </p:nvSpPr>
        <p:spPr>
          <a:xfrm>
            <a:off x="1848960" y="14803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7 500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35" name="ZoneTexte 6"/>
          <p:cNvSpPr/>
          <p:nvPr/>
        </p:nvSpPr>
        <p:spPr>
          <a:xfrm>
            <a:off x="6042960" y="14536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8 500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36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37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38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439" name="ZoneTexte 39"/>
              <p:cNvSpPr txBox="1"/>
              <p:nvPr/>
            </p:nvSpPr>
            <p:spPr>
              <a:xfrm>
                <a:off x="421200" y="4543920"/>
                <a:ext cx="474624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−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...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440" name="Groupe 7"/>
          <p:cNvGrpSpPr/>
          <p:nvPr/>
        </p:nvGrpSpPr>
        <p:grpSpPr>
          <a:xfrm>
            <a:off x="5128200" y="4054320"/>
            <a:ext cx="3599640" cy="2034360"/>
            <a:chOff x="5128200" y="4054320"/>
            <a:chExt cx="3599640" cy="2034360"/>
          </a:xfrm>
        </p:grpSpPr>
        <p:sp>
          <p:nvSpPr>
            <p:cNvPr id="441" name="Rectangle 50"/>
            <p:cNvSpPr/>
            <p:nvPr/>
          </p:nvSpPr>
          <p:spPr>
            <a:xfrm>
              <a:off x="5128200" y="40582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442" name="Rectangle 51"/>
            <p:cNvSpPr/>
            <p:nvPr/>
          </p:nvSpPr>
          <p:spPr>
            <a:xfrm>
              <a:off x="6032160" y="40582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443" name="Rectangle 52"/>
            <p:cNvSpPr/>
            <p:nvPr/>
          </p:nvSpPr>
          <p:spPr>
            <a:xfrm>
              <a:off x="5128200" y="47998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444" name="Rectangle 53"/>
            <p:cNvSpPr/>
            <p:nvPr/>
          </p:nvSpPr>
          <p:spPr>
            <a:xfrm>
              <a:off x="6032160" y="47998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445" name="Rectangle 54"/>
            <p:cNvSpPr/>
            <p:nvPr/>
          </p:nvSpPr>
          <p:spPr>
            <a:xfrm>
              <a:off x="6918840" y="405432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446" name="Rectangle 55"/>
            <p:cNvSpPr/>
            <p:nvPr/>
          </p:nvSpPr>
          <p:spPr>
            <a:xfrm>
              <a:off x="7824600" y="405828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447" name="Rectangle 56"/>
            <p:cNvSpPr/>
            <p:nvPr/>
          </p:nvSpPr>
          <p:spPr>
            <a:xfrm>
              <a:off x="6920280" y="479988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448" name="Rectangle 57"/>
            <p:cNvSpPr/>
            <p:nvPr/>
          </p:nvSpPr>
          <p:spPr>
            <a:xfrm>
              <a:off x="7822800" y="479988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449" name="ZoneTexte 43"/>
                <p:cNvSpPr txBox="1"/>
                <p:nvPr/>
              </p:nvSpPr>
              <p:spPr>
                <a:xfrm>
                  <a:off x="7121880" y="434196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450" name="ZoneTexte 44"/>
                <p:cNvSpPr txBox="1"/>
                <p:nvPr/>
              </p:nvSpPr>
              <p:spPr>
                <a:xfrm>
                  <a:off x="7955640" y="435708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451" name=""/>
          <p:cNvSpPr/>
          <p:nvPr/>
        </p:nvSpPr>
        <p:spPr>
          <a:xfrm>
            <a:off x="5108040" y="608688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520" cy="988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4" name="Groupe 6"/>
          <p:cNvGrpSpPr/>
          <p:nvPr/>
        </p:nvGrpSpPr>
        <p:grpSpPr>
          <a:xfrm>
            <a:off x="-1850400" y="1987920"/>
            <a:ext cx="12602880" cy="596880"/>
            <a:chOff x="-1850400" y="1987920"/>
            <a:chExt cx="12602880" cy="596880"/>
          </a:xfrm>
        </p:grpSpPr>
        <p:cxnSp>
          <p:nvCxnSpPr>
            <p:cNvPr id="455" name="Connecteur droit 7"/>
            <p:cNvCxnSpPr/>
            <p:nvPr/>
          </p:nvCxnSpPr>
          <p:spPr>
            <a:xfrm>
              <a:off x="-1850400" y="2577960"/>
              <a:ext cx="1260324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56" name="Connecteur droit 8"/>
            <p:cNvCxnSpPr/>
            <p:nvPr/>
          </p:nvCxnSpPr>
          <p:spPr>
            <a:xfrm>
              <a:off x="-1845720" y="1987920"/>
              <a:ext cx="360" cy="59040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57" name="Connecteur droit 9"/>
            <p:cNvCxnSpPr/>
            <p:nvPr/>
          </p:nvCxnSpPr>
          <p:spPr>
            <a:xfrm>
              <a:off x="-14302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58" name="Connecteur droit 10"/>
            <p:cNvCxnSpPr/>
            <p:nvPr/>
          </p:nvCxnSpPr>
          <p:spPr>
            <a:xfrm>
              <a:off x="-1010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59" name="Connecteur droit 11"/>
            <p:cNvCxnSpPr/>
            <p:nvPr/>
          </p:nvCxnSpPr>
          <p:spPr>
            <a:xfrm>
              <a:off x="-590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0" name="Connecteur droit 12"/>
            <p:cNvCxnSpPr/>
            <p:nvPr/>
          </p:nvCxnSpPr>
          <p:spPr>
            <a:xfrm>
              <a:off x="-169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1" name="Connecteur droit 13"/>
            <p:cNvCxnSpPr/>
            <p:nvPr/>
          </p:nvCxnSpPr>
          <p:spPr>
            <a:xfrm>
              <a:off x="2498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2" name="Connecteur droit 14"/>
            <p:cNvCxnSpPr/>
            <p:nvPr/>
          </p:nvCxnSpPr>
          <p:spPr>
            <a:xfrm>
              <a:off x="6699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3" name="Connecteur droit 15"/>
            <p:cNvCxnSpPr/>
            <p:nvPr/>
          </p:nvCxnSpPr>
          <p:spPr>
            <a:xfrm>
              <a:off x="10900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4" name="Connecteur droit 16"/>
            <p:cNvCxnSpPr/>
            <p:nvPr/>
          </p:nvCxnSpPr>
          <p:spPr>
            <a:xfrm>
              <a:off x="15102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5" name="Connecteur droit 17"/>
            <p:cNvCxnSpPr/>
            <p:nvPr/>
          </p:nvCxnSpPr>
          <p:spPr>
            <a:xfrm>
              <a:off x="193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6" name="Connecteur droit 18"/>
            <p:cNvCxnSpPr/>
            <p:nvPr/>
          </p:nvCxnSpPr>
          <p:spPr>
            <a:xfrm>
              <a:off x="2350440" y="1987920"/>
              <a:ext cx="360" cy="59040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467" name="Connecteur droit 19"/>
            <p:cNvCxnSpPr/>
            <p:nvPr/>
          </p:nvCxnSpPr>
          <p:spPr>
            <a:xfrm>
              <a:off x="277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8" name="Connecteur droit 20"/>
            <p:cNvCxnSpPr/>
            <p:nvPr/>
          </p:nvCxnSpPr>
          <p:spPr>
            <a:xfrm>
              <a:off x="31903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69" name="Connecteur droit 21"/>
            <p:cNvCxnSpPr/>
            <p:nvPr/>
          </p:nvCxnSpPr>
          <p:spPr>
            <a:xfrm>
              <a:off x="36104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0" name="Connecteur droit 22"/>
            <p:cNvCxnSpPr/>
            <p:nvPr/>
          </p:nvCxnSpPr>
          <p:spPr>
            <a:xfrm>
              <a:off x="40305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1" name="Connecteur droit 23"/>
            <p:cNvCxnSpPr/>
            <p:nvPr/>
          </p:nvCxnSpPr>
          <p:spPr>
            <a:xfrm>
              <a:off x="44506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2" name="Connecteur droit 24"/>
            <p:cNvCxnSpPr/>
            <p:nvPr/>
          </p:nvCxnSpPr>
          <p:spPr>
            <a:xfrm>
              <a:off x="48708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3" name="Connecteur droit 25"/>
            <p:cNvCxnSpPr/>
            <p:nvPr/>
          </p:nvCxnSpPr>
          <p:spPr>
            <a:xfrm>
              <a:off x="52909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4" name="Connecteur droit 26"/>
            <p:cNvCxnSpPr/>
            <p:nvPr/>
          </p:nvCxnSpPr>
          <p:spPr>
            <a:xfrm>
              <a:off x="57110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5" name="Connecteur droit 27"/>
            <p:cNvCxnSpPr/>
            <p:nvPr/>
          </p:nvCxnSpPr>
          <p:spPr>
            <a:xfrm>
              <a:off x="61311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6" name="Connecteur droit 28"/>
            <p:cNvCxnSpPr/>
            <p:nvPr/>
          </p:nvCxnSpPr>
          <p:spPr>
            <a:xfrm>
              <a:off x="6542280" y="1994400"/>
              <a:ext cx="360" cy="590760"/>
            </a:xfrm>
            <a:prstGeom prst="straightConnector1">
              <a:avLst/>
            </a:prstGeom>
            <a:ln w="38100">
              <a:solidFill>
                <a:srgbClr val="000000"/>
              </a:solidFill>
            </a:ln>
          </p:spPr>
        </p:cxnSp>
        <p:cxnSp>
          <p:nvCxnSpPr>
            <p:cNvPr id="477" name="Connecteur droit 29"/>
            <p:cNvCxnSpPr/>
            <p:nvPr/>
          </p:nvCxnSpPr>
          <p:spPr>
            <a:xfrm>
              <a:off x="69714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8" name="Connecteur droit 30"/>
            <p:cNvCxnSpPr/>
            <p:nvPr/>
          </p:nvCxnSpPr>
          <p:spPr>
            <a:xfrm>
              <a:off x="73915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9" name="Connecteur droit 31"/>
            <p:cNvCxnSpPr/>
            <p:nvPr/>
          </p:nvCxnSpPr>
          <p:spPr>
            <a:xfrm>
              <a:off x="78116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0" name="Connecteur droit 32"/>
            <p:cNvCxnSpPr/>
            <p:nvPr/>
          </p:nvCxnSpPr>
          <p:spPr>
            <a:xfrm>
              <a:off x="82317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1" name="Connecteur droit 33"/>
            <p:cNvCxnSpPr/>
            <p:nvPr/>
          </p:nvCxnSpPr>
          <p:spPr>
            <a:xfrm>
              <a:off x="865188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2" name="Connecteur droit 34"/>
            <p:cNvCxnSpPr/>
            <p:nvPr/>
          </p:nvCxnSpPr>
          <p:spPr>
            <a:xfrm>
              <a:off x="907200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3" name="Connecteur droit 35"/>
            <p:cNvCxnSpPr/>
            <p:nvPr/>
          </p:nvCxnSpPr>
          <p:spPr>
            <a:xfrm>
              <a:off x="949212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4" name="Connecteur droit 36"/>
            <p:cNvCxnSpPr/>
            <p:nvPr/>
          </p:nvCxnSpPr>
          <p:spPr>
            <a:xfrm>
              <a:off x="991224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5" name="Connecteur droit 37"/>
            <p:cNvCxnSpPr/>
            <p:nvPr/>
          </p:nvCxnSpPr>
          <p:spPr>
            <a:xfrm>
              <a:off x="10332360" y="2124000"/>
              <a:ext cx="360" cy="4543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6" name="Connecteur droit 38"/>
            <p:cNvCxnSpPr/>
            <p:nvPr/>
          </p:nvCxnSpPr>
          <p:spPr>
            <a:xfrm>
              <a:off x="10752480" y="1994400"/>
              <a:ext cx="360" cy="5907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87" name="ZoneTexte 41"/>
          <p:cNvSpPr/>
          <p:nvPr/>
        </p:nvSpPr>
        <p:spPr>
          <a:xfrm>
            <a:off x="1848960" y="1480320"/>
            <a:ext cx="1002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7 500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88" name="ZoneTexte 42"/>
          <p:cNvSpPr/>
          <p:nvPr/>
        </p:nvSpPr>
        <p:spPr>
          <a:xfrm>
            <a:off x="6042960" y="1453680"/>
            <a:ext cx="92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8 500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89" name="Larme 3"/>
          <p:cNvSpPr/>
          <p:nvPr/>
        </p:nvSpPr>
        <p:spPr>
          <a:xfrm rot="8191200">
            <a:off x="3421440" y="1522440"/>
            <a:ext cx="398880" cy="398880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0" name="ZoneTexte 40"/>
          <p:cNvSpPr/>
          <p:nvPr/>
        </p:nvSpPr>
        <p:spPr>
          <a:xfrm>
            <a:off x="3209760" y="1521720"/>
            <a:ext cx="1112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7 800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91" name=""/>
          <p:cNvSpPr/>
          <p:nvPr/>
        </p:nvSpPr>
        <p:spPr>
          <a:xfrm>
            <a:off x="7920000" y="54000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92" name=""/>
          <p:cNvSpPr/>
          <p:nvPr/>
        </p:nvSpPr>
        <p:spPr>
          <a:xfrm>
            <a:off x="7880400" y="323640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93" name=""/>
          <p:cNvSpPr/>
          <p:nvPr/>
        </p:nvSpPr>
        <p:spPr>
          <a:xfrm>
            <a:off x="171360" y="3231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94" name="Groupe 8"/>
          <p:cNvGrpSpPr/>
          <p:nvPr/>
        </p:nvGrpSpPr>
        <p:grpSpPr>
          <a:xfrm>
            <a:off x="5112720" y="4051440"/>
            <a:ext cx="3599640" cy="2034360"/>
            <a:chOff x="5112720" y="4051440"/>
            <a:chExt cx="3599640" cy="2034360"/>
          </a:xfrm>
        </p:grpSpPr>
        <p:sp>
          <p:nvSpPr>
            <p:cNvPr id="495" name="Rectangle 58"/>
            <p:cNvSpPr/>
            <p:nvPr/>
          </p:nvSpPr>
          <p:spPr>
            <a:xfrm>
              <a:off x="511272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496" name="Rectangle 59"/>
            <p:cNvSpPr/>
            <p:nvPr/>
          </p:nvSpPr>
          <p:spPr>
            <a:xfrm>
              <a:off x="601668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latin typeface="Arial"/>
              </a:endParaRPr>
            </a:p>
          </p:txBody>
        </p:sp>
        <p:sp>
          <p:nvSpPr>
            <p:cNvPr id="497" name="Rectangle 60"/>
            <p:cNvSpPr/>
            <p:nvPr/>
          </p:nvSpPr>
          <p:spPr>
            <a:xfrm>
              <a:off x="511272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498" name="Rectangle 61"/>
            <p:cNvSpPr/>
            <p:nvPr/>
          </p:nvSpPr>
          <p:spPr>
            <a:xfrm>
              <a:off x="601668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499" name="Rectangle 62"/>
            <p:cNvSpPr/>
            <p:nvPr/>
          </p:nvSpPr>
          <p:spPr>
            <a:xfrm>
              <a:off x="6903360" y="40514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500" name="Rectangle 63"/>
            <p:cNvSpPr/>
            <p:nvPr/>
          </p:nvSpPr>
          <p:spPr>
            <a:xfrm>
              <a:off x="7809120" y="40554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latin typeface="Arial"/>
              </a:endParaRPr>
            </a:p>
          </p:txBody>
        </p:sp>
        <p:sp>
          <p:nvSpPr>
            <p:cNvPr id="501" name="Rectangle 64"/>
            <p:cNvSpPr/>
            <p:nvPr/>
          </p:nvSpPr>
          <p:spPr>
            <a:xfrm>
              <a:off x="6904800" y="47970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502" name="Rectangle 65"/>
            <p:cNvSpPr/>
            <p:nvPr/>
          </p:nvSpPr>
          <p:spPr>
            <a:xfrm>
              <a:off x="7807320" y="47970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latin typeface="Aptos"/>
                </a:rPr>
                <a:t>   </a:t>
              </a:r>
              <a:r>
                <a:rPr b="1" lang="fr-FR" sz="1950" spc="-1" strike="noStrike">
                  <a:latin typeface="Aptos"/>
                </a:rPr>
                <a:t>5</a:t>
              </a:r>
              <a:endParaRPr b="0" lang="fr-FR" sz="1950" spc="-1" strike="noStrike">
                <a:latin typeface="Arial"/>
              </a:endParaRPr>
            </a:p>
            <a:p>
              <a:endParaRPr b="0" lang="fr-FR" sz="1800" spc="-1" strike="noStrike">
                <a:latin typeface="Arial"/>
              </a:endParaRPr>
            </a:p>
            <a:p>
              <a:r>
                <a:rPr b="1" lang="fr-FR" sz="1950" spc="-1" strike="noStrike">
                  <a:latin typeface="Aptos"/>
                </a:rPr>
                <a:t>   </a:t>
              </a:r>
              <a:endParaRPr b="0" lang="fr-FR" sz="1950" spc="-1" strike="noStrike">
                <a:latin typeface="Arial"/>
              </a:endParaRPr>
            </a:p>
          </p:txBody>
        </p:sp>
        <p:sp>
          <p:nvSpPr>
            <p:cNvPr id="503" name="ZoneTexte 45"/>
            <p:cNvSpPr/>
            <p:nvPr/>
          </p:nvSpPr>
          <p:spPr>
            <a:xfrm>
              <a:off x="6728760" y="45925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504" name="ZoneTexte 46"/>
                <p:cNvSpPr txBox="1"/>
                <p:nvPr/>
              </p:nvSpPr>
              <p:spPr>
                <a:xfrm>
                  <a:off x="7106400" y="43390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505" name="ZoneTexte 47"/>
                <p:cNvSpPr txBox="1"/>
                <p:nvPr/>
              </p:nvSpPr>
              <p:spPr>
                <a:xfrm>
                  <a:off x="7940160" y="43542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506" name="ZoneTexte 48"/>
            <p:cNvSpPr/>
            <p:nvPr/>
          </p:nvSpPr>
          <p:spPr>
            <a:xfrm>
              <a:off x="6712560" y="51706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latin typeface="Arial"/>
              </a:endParaRPr>
            </a:p>
          </p:txBody>
        </p:sp>
      </p:grpSp>
      <p:sp>
        <p:nvSpPr>
          <p:cNvPr id="507" name=""/>
          <p:cNvSpPr/>
          <p:nvPr/>
        </p:nvSpPr>
        <p:spPr>
          <a:xfrm>
            <a:off x="5092560" y="607536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8" name="ZoneTexte 49"/>
          <p:cNvSpPr/>
          <p:nvPr/>
        </p:nvSpPr>
        <p:spPr>
          <a:xfrm>
            <a:off x="710100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509" name="ZoneTexte 50"/>
          <p:cNvSpPr/>
          <p:nvPr/>
        </p:nvSpPr>
        <p:spPr>
          <a:xfrm>
            <a:off x="666036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510" name="ZoneTexte 51"/>
          <p:cNvSpPr/>
          <p:nvPr/>
        </p:nvSpPr>
        <p:spPr>
          <a:xfrm>
            <a:off x="6230520" y="614556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0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511" name="ZoneTexte 52"/>
          <p:cNvSpPr/>
          <p:nvPr/>
        </p:nvSpPr>
        <p:spPr>
          <a:xfrm>
            <a:off x="8050680" y="614592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12" name="ZoneTexte 53"/>
              <p:cNvSpPr txBox="1"/>
              <p:nvPr/>
            </p:nvSpPr>
            <p:spPr>
              <a:xfrm>
                <a:off x="421200" y="4543920"/>
                <a:ext cx="4247280" cy="93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0,15</m:t>
                    </m:r>
                    <m:r>
                      <m:t xml:space="preserve">+</m:t>
                    </m:r>
                    <m:r>
                      <m:t xml:space="preserve">0,7</m:t>
                    </m:r>
                    <m:r>
                      <m:t xml:space="preserve">=</m:t>
                    </m:r>
                    <m:r>
                      <m:t xml:space="preserve">0,85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</TotalTime>
  <Application>LibreOffice/7.4.1.2$Windows_X86_64 LibreOffice_project/3c58a8f3a960df8bc8fd77b461821e42c061c5f0</Application>
  <AppVersion>15.0000</AppVersion>
  <Words>104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2026-02-11T14:11:36Z</dcterms:modified>
  <cp:revision>68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